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ின் வாலிபரை அனுப்பினான்; அவர்கள் சர்வாங்க தகனபலிகளைச் செலுத்தி, கர்த்தருக்குச் சமாதானபலிகளாகக் காளைகளைப் பலியி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ின் வாலிபரை அனுப்பினான்; அவர்கள் சர்வாங்க தகனபலிகளைச் செலுத்தி, கர்த்தருக்குச் சமாதானபலிகளாகக் காளைகளைப் பலியி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 அந்த இரத்தத்தில் பாதி எடுத்து, பாத்திரங்களில் வார்த்து, பாதி இரத்தத்தைப் பலிபீடத்தின்மேல் தெள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்படிக்கையின் புஸ்தகத்தை எடுத்து, ஜனங்களின் காதுகேட்க வாசித்தான்; அவர்கள் கர்த்தர் சொன்னபடியெல்லாம் செய்து, கீழ்ப்படிந்து நடப்போ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்படிக்கையின் புஸ்தகத்தை எடுத்து, ஜனங்களின் காதுகேட்க வாசித்தான்; அவர்கள் கர்த்தர் சொன்னபடியெல்லாம் செய்து, கீழ்ப்படிந்து நடப்போம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ோசே இரத்தத்தை எடுத்து, ஜனங்களின்மேல் தெளித்து, இந்த வார்த்தைகள் யாவையுங்குறித்து கர்த்தர் உங்களோடே பண்ணின உடன்படிக்கையின் இரத்தம் இதுவ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ோசே இரத்தத்தை எடுத்து, ஜனங்களின்மேல் தெளித்து, இந்த வார்த்தைகள் யாவையுங்குறித்து கர்த்தர் உங்களோடே பண்ணின உடன்படிக்கையின் இரத்தம் இதுவே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மோசே இரத்தத்தை எடுத்து, ஜனங்களின்மேல் தெளித்து, இந்த வார்த்தைகள் யாவையுங்குறித்து கர்த்தர் உங்களோடே பண்ணின உடன்படிக்கையின் இரத்தம் இதுவே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மோசேயும் ஆரோனும் நாதாபும் அபியூவும், இஸ்ரவேலருடைய மூப்பரில் எழுபதுபேரும் ஏறிப்போய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தேவனைத் தரிசித்தார்கள். அவருடைய பாதத்தின்கீழே நீலக்கல்லிழைத்த வேலைக்கு ஒப்பாகவும் தெளிந்த வானத்தின் பிரபைக்கு ஒப்பாகவும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மோசேயை நோக்கி: நீயும் ஆரோனும் நாதாபும் அபியூவும் இஸ்ரவேலின் மூப்பரில் எழுபதுபேரும் கர்த்தரிடத்தில் ஏறிவந்து, தூரத்திலிருந்து பணிந்து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தேவனைத் தரிசித்தார்கள். அவருடைய பாதத்தின்கீழே நீலக்கல்லிழைத்த வேலைக்கு ஒப்பாகவும் தெளிந்த வானத்தின் பிரபைக்கு ஒப்பாகவும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இஸ்ரவேல் புத்திரருடைய அதிபதிகள்மேல் தம்முடைய கையை நீட்டவில்லை; அவர்கள் தேவனைத் தரிசித்து, பின்பு புசித்துக் குட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இஸ்ரவேல் புத்திரருடைய அதிபதிகள்மேல் தம்முடைய கையை நீட்டவில்லை; அவர்கள் தேவனைத் தரிசித்து, பின்பு புசித்துக் குட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 மோசேயை நோக்கி: நீ மலையின்மேல் என்னிடத்திற்கு ஏறிவந்து, அங்கே இரு; நான் உனக்குக் கற்பலகைகளையும், நீ அவர்களுக்கு உபதேசிப்பதற்கு, நான் எழுதின நியாயப்பிரமாணத்தையும் கற்பனைகளையும் கொடுப்ப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 மோசேயை நோக்கி: நீ மலையின்மேல் என்னிடத்திற்கு ஏறிவந்து, அங்கே இரு; நான் உனக்குக் கற்பலகைகளையும், நீ அவர்களுக்கு உபதேசிப்பதற்கு, நான் எழுதின நியாயப்பிரமாணத்தையும் கற்பனைகளையும் கொடுப்ப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ன் ஊழியக்காரனாகிய யோசுவாவோடே எழுந்து போனான். மோசே தேவ பர்வதத்தில் ஏறிப்போகையி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மூப்பரை நோக்கி: நாங்கள் உங்களிடத்தில் திரும்பிவருமட்டும், நீங்கள் இங்கே எங்களுக்காகக் காத்திருங்கள்; ஆரோனும் ஊரும் உங்களிடத்தில் இருக்கிறார்கள்; ஒருவனுக்கு யாதொரு காரியம் உண்டானால், அவன் அவர்களிடத்தில் போகலா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மூப்பரை நோக்கி: நாங்கள் உங்களிடத்தில் திரும்பிவருமட்டும், நீங்கள் இங்கே எங்களுக்காகக் காத்திருங்கள்; ஆரோனும் ஊரும் உங்களிடத்தில் இருக்கிறார்கள்; ஒருவனுக்கு யாதொரு காரியம் உண்டானால், அவன் அவர்களிடத்தில் போகலா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 மலையின்மேல் ஏறினபோது, ஒரு மேகம் மலையை மூட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மகிமை சீனாய்மலையின்மேல் தங்கியிருந்தது; மேகம் ஆறு நாள் அதை மூடியிருந்தது; ஏழாம் நாளில் அவர் மேகத்தின் நடுவிலிருந்து மோசேயைக் கூப்பி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மோசேயை நோக்கி: நீயும் ஆரோனும் நாதாபும் அபியூவும் இஸ்ரவேலின் மூப்பரில் எழுபதுபேரும் கர்த்தரிடத்தில் ஏறிவந்து, தூரத்திலிருந்து பணிந்துகொள்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மகிமை சீனாய்மலையின்மேல் தங்கியிருந்தது; மேகம் ஆறு நாள் அதை மூடியிருந்தது; ஏழாம் நாளில் அவர் மேகத்தின் நடுவிலிருந்து மோசேயைக் கூப்பி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லையின் கொடுமுடியிலே கர்த்தருடைய மகிமையின் காட்சி இஸ்ரவேல் புத்திரருடைய கண்களுக்குப் பட்சிக்கிற அக்கினியைப்போல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மேகத்தின் நடுவிலே பிரவேசித்து, மலையின்மேல் ஏறி, இரவும் பகலும் நாற்பதுநாள் மலையில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மாத்திரம் கர்த்தரிடத்தில் சமீபித்து வரலாம்; அவர்கள் சமீபித்து வரலாகாது; ஜனங்கள் அவனோடேகூட ஏறிவரவேண்டாம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மாத்திரம் கர்த்தரிடத்தில் சமீபித்து வரலாம்; அவர்கள் சமீபித்து வரலாகாது; ஜனங்கள் அவனோடேகூட ஏறிவரவேண்டாம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வந்து, கர்த்தருடைய வார்த்தைகள் யாவையும் நியாயங்கள் யாவையும் ஜனங்களுக்கு அறிவித்தான். அப்பொழுது ஜனங்களெல்லாரும் ஏகசத்தமாய்: கர்த்தர் அருளின எல்லா வார்த்தைகளின்படியும் செய்வோம் என்று பிரதியுத்தரம் சொன்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வந்து, கர்த்தருடைய வார்த்தைகள் யாவையும் நியாயங்கள் யாவையும் ஜனங்களுக்கு அறிவித்தான். அப்பொழுது ஜனங்களெல்லாரும் ஏகசத்தமாய்: கர்த்தர் அருளின எல்லா வார்த்தைகளின்படியும் செய்வோம் என்று பிரதியுத்தரம் சொன்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ுடைய வார்த்தைகளையெல்லாம் எழுதிவைத்து, அதிகாலமே எழுந்து, மலையின் அடியில் ஒரு பலிபீடத்தைக் கட்டி, இஸ்ரவேலுடைய பன்னிரண்டு கோத்திரங்களுடைய இலக்கத்தின்படியே பன்னிரண்டு தூண்களை நிறுத்த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ுடைய வார்த்தைகளையெல்லாம் எழுதிவைத்து, அதிகாலமே எழுந்து, மலையின் அடியில் ஒரு பலிபீடத்தைக் கட்டி, இஸ்ரவேலுடைய பன்னிரண்டு கோத்திரங்களுடைய இலக்கத்தின்படியே பன்னிரண்டு தூண்களை நிறுத்த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মোশি ইস্রায়েলের যুবকদের পাঠাল প্রভুর বেদীতে কিছু উত্সর্গের জন্য| এই যুবকরা হোমবলি ও মঙ্গ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ৈবেদ্য স্বরূপ প্রভুর কাছে ষাঁড়গুলি উত্সর্গ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শু বলির সময় মোশি পাত্রগুলিতে অর্ধেক রক্ত রাখল এবং বাকী রক্ত বেদীর ওপর ঢেল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মোশি তখন খাতাটি নিয়ে তাতে লেখা চুক্তিগুলি চেঁচিয়ে পড়তে থাকল| লোকরা তা শুনে বলে উঠল, “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দেওয়া বিধিগুলি শুনেছি এবং আমরা তা মানতে রাজি আ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মোশি লোকদের মাঝে উঠে দাঁড়াল এবং ঐ পাত্রগুলিতে রাখা রক্ত ছিটিয়ে দিল| সে বলল, “দেখ, এই হচ্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রক্ত যা তোমাদের সঙ্গে প্রভুর চুক্তির সূচনা করে| চুক্তিটিকে ব্যাখ্যা করার জন্যই ঈশ্বর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বিধি প্রণযন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রপর মোশি, হারোণ, নাদব, অবীহূ এবং ইস্রায়েলের 70 জন প্রবীণ নেতৃবৃন্দ সেই পর্বতে চ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র্বতের ওপর তারা ইস্রায়েলের ঈশ্বরকে দেখতে পেল| ঈশ্বর নীল আকাশের মতো স্বচ্ছ নীলকান্ত মণ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 “তুমি, হারোণ, নাদব, অবীহূ এবং ইস্রায়েলের 70 জন প্রবীণ নেতৃবৃন্দ পর্বত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র ওপরে দাঁড়িয়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স্রায়েলের প্রবীণদের প্রত্যেকে ঈশ্বরকে দেখতে পেল| কিন্তু ঈশ্বর তাদের ধ্বংস করেন নি|পরিবর্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বাই একত্রে ভোজন ও পা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মোশিকে বললেন, “পর্বতের ওপর আমার কাছে এসো এবং ওখানে থাকো| আমি লোকদের জন্য আমার শিক্ষামাল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গুলি দুটো প্রস্তর ফলকে লিখে রেখেছি| আমি এই প্রস্তর ফলকগুলি তোমাকে দিতে চ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মোশি ও তার পরিচারক যিহোশূয় ঈশ্বরের কাছে যাওয়ার জন্য পর্বতে চ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মোশি প্রবীণ নেতৃবৃন্দের উদ্দেশ্যে বলল, “এখানে তোমরা আমাদের দুজনের জন্য অপেক্ষা করো| আমর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ফিরে আসব| আমি যাবার পর তোমাদের কারো কোন সমস্যা হলে হারোণ ও হূরের কাছ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মোশি যখন পর্বতে উঠল তখন পর্বত মেঘে আচ্ছন্ন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ীনয় পর্বতে প্রভুর মহিমা স্থায়ী হল| ছয় দিন পর্বত মেঘে ঢেকে রইল এবং সপ্তম দিনে ঈশ্বর মেঘ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ে এসে দূর থেকে আমার উপাসনা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তর থেকে মোশির সঙ্গে কথা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র তখন ইস্রায়েলের লোকরা প্রভুর মহিমা দেখতে পেল| য়েন এক আগুনের গোলা জ্বলছিল পর্বতের চূড়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মোশি মেঘের মধ্যে দিয়েই পর্বতের চূড়ায় উঠতে লাগল| মোশি ঐ পর্বতে 40 দিন ও 40 রাত কাটিয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মোশি একাই প্রভুর কাছে আসবে| অন্যরা য়েন প্রভুর কাছে না যায| এমনকি বাকী লোকরা মোশি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বতে উঠ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র সমস্ত নির্দেশ ও সমস্ত বিধি মোশি লোকদের বলল| তখন সবাই রাজী হল এবং বলল, “আমরা প্রভু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েশ মেনে চল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 মোশি একটি খাতায় প্রভুর সমস্ত নির্দেশ লিখে রাখল| পরদিন সকালে সে জেগে উঠল এবং পর্বতের পাদ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বেদী এবং ইস্রায়েলের দ্বাদশ পরিবারগোষ্ঠী অনুসারে বারোটি স্তম্ভ নির্মাণ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2026-07-31T18:57:05Z</dcterms:created>
  <dcterms:modified xsi:type="dcterms:W3CDTF">2026-07-31T18:57:05Z</dcterms:modified>
  <dc:title>யாத்திராகமம்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