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ses wrote all the words of the LORD, and rose up early in the morning, and built an altar under the hill, and twelve pillars, according to the twelve tribes of Israel.]]></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ses wrote all the words of the LORD, and rose up early in the morning, and built an altar under the hill, and twelve pillars, according to the twelve tribes of Israel.]]></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ent young men of the children of Israel, which offered burnt offerings, and sacrificed peace offerings of oxen unto the LOR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ent young men of the children of Israel, which offered burnt offerings, and sacrificed peace offerings of oxen unto the LOR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took half of the blood, and put it in basons; and half of the blood he sprinkled on the altar.]]></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took half of the blood, and put it in basons; and half of the blood he sprinkled on the alta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took the book of the covenant, and read in the audience of the people: and they said, All that the LORD has said will we do, and be obedien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took the book of the covenant, and read in the audience of the people: and they said, All that the LORD has said will we do, and be obedien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Moses took the blood, and sprinkled it on the people, and said, Behold the blood of the covenant, which the LORD has made with you concerning all these word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Moses took the blood, and sprinkled it on the people, and said, Behold the blood of the covenant, which the LORD has made with you concerning all these word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he said unto Moses, Come up unto the LORD, you, and Aaron, Nadab, and Abihu, and seventy of the elders of Israel; and worship all of you far off.]]></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went up Moses, and Aaron, Nadab, and Abihu, and seventy of the elders of Israel:]]></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y saw the God of Israel: and there was under his feet as it were a paved work of a sapphire stone, and as it were the body of heaven in his clearnes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y saw the God of Israel: and there was under his feet as it were a paved work of a sapphire stone, and as it were the body of heaven in his clearnes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upon the nobles of the children of Israel he laid not his hand: also they saw God, and did eat and drink.]]></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upon the nobles of the children of Israel he laid not his hand: also they saw God, and did eat and drink.]]></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oses, Come up to me into the mount, and be there: and I will give you tables of stone, and a law, and commandments which I have written; that you may teach the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oses, Come up to me into the mount, and be there: and I will give you tables of stone, and a law, and commandments which I have written; that you may teach th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oses, Come up to me into the mount, and be there: and I will give you tables of stone, and a law, and commandments which I have written; that you may teach th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rose up, and his minister Joshua: and Moses went up into the mount of Go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said unto the elders, Tarry all of you here for us, until we come again unto you: and, behold, Aaron and Hur are with you: if any man have any matters to do, let him come unto the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he said unto Moses, Come up unto the LORD, you, and Aaron, Nadab, and Abihu, and seventy of the elders of Israel; and worship all of you far off.]]></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said unto the elders, Tarry all of you here for us, until we come again unto you: and, behold, Aaron and Hur are with you: if any man have any matters to do, let him come unto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said unto the elders, Tarry all of you here for us, until we come again unto you: and, behold, Aaron and Hur are with you: if any man have any matters to do, let him come unto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oses went up into the mount, and a cloud covered the moun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glory of the LORD abode upon mount Sinai, and the cloud covered it six days: and the seventh day he called unto Moses out of the midst of the clou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glory of the LORD abode upon mount Sinai, and the cloud covered it six days: and the seventh day he called unto Moses out of the midst of the clou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sight of the glory of the LORD was like devouring fire on the top of the mount in the eyes of the children of Israel.]]></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sight of the glory of the LORD was like devouring fire on the top of the mount in the eyes of the children of Israel.]]></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Moses went into the midst of the cloud, and got him up into the mount: and Moses was in the mount forty days and forty night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Moses went into the midst of the cloud, and got him up into the mount: and Moses was in the mount forty days and forty night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oses alone shall come near the LORD: but they shall not come nigh; neither shall the people go up with hi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oses alone shall come near the LORD: but they shall not come nigh; neither shall the people go up with hi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came and told the people all the words of the LORD, and all the judgments: and all the people answered with one voice, and said, All the words which the LORD has said will we do.]]></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came and told the people all the words of the LORD, and all the judgments: and all the people answered with one voice, and said, All the words which the LORD has said will we do.]]></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came and told the people all the words of the LORD, and all the judgments: and all the people answered with one voice, and said, All the words which the LORD has said will we do.]]></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ses wrote all the words of the LORD, and rose up early in the morning, and built an altar under the hill, and twelve pillars, according to the twelve tribes of Israe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3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பீடத்தைக் கட்டி, இஸ்ரவேலுடைய பன்னிரண்டு கோத்திரங்களுடைய இலக்கத்தின்படியே பன்னிரண்டு தூண்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இஸ்ரவேல் புத்திரரின் வாலிபரை அனுப்பினான்; அவர்கள் சர்வாங்க தகனபலிகளைச் செலுத்தி, கர்த்தரு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தானபலிகளாகக் காளைகளைப் பலியி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மோசே அந்த இரத்தத்தில் பாதி எடுத்து, பாத்திரங்களில் வார்த்து, பாதி இரத்த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பீடத்தின்மேல் தெளி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டன்படிக்கையின் புஸ்தகத்தை எடுத்து, ஜனங்களின் காதுகேட்க வாசித்தான்; அவர்கள்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படியெல்லாம் செய்து, கீழ்ப்படிந்து நடப்போ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மோசே இரத்தத்தை எடுத்து, ஜனங்களின்மேல் தெளித்து, இந்த வார்த்தைகள் யாவையுங்கு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ங்களோடே பண்ணின உடன்படிக்கையின் இரத்தம் இதுவே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அவர் மோசேயை நோக்கி: நீயும் ஆரோனும் நாதாபும் அபியூவும் இஸ்ரவேலின் மூப்பரில் எழுபதுபே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ன்பு மோசேயும் ஆரோனும் நாதாபும் அபியூவும், இஸ்ரவேலருடைய மூப்பரில் எழுபதுபேரும் ஏறி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ஸ்ரவேலின் தேவனைத் தரிசித்தார்கள். அவருடைய பாதத்தின்கீழே நீலக்கல்லிழைத்த வேலைக்கு ஒப்பா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ந்த வானத்தின் பிரபைக்கு ஒப்பாகவும்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ர் இஸ்ரவேல் புத்திரருடைய அதிபதிகள்மேல் தம்முடைய கையை நீட்டவில்லை; அவர்கள் தேவனைத் தரி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பு புசித்துக் கு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கர்த்தர் மோசேயை நோக்கி: நீ மலையின்மேல் என்னிடத்திற்கு ஏறிவந்து, அங்கே இரு;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க் கற்பலகைகளையும், நீ அவர்களுக்கு உபதேசிப்பதற்கு, நான் எழுதின நியாயப்பிரமாண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யும் கொடுப்பே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மோசே தன் ஊழியக்காரனாகிய யோசுவாவோடே எழுந்து போனான். மோசே தேவ பர்வதத்தில் ஏறிப்போ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ன் மூப்பரை நோக்கி: நாங்கள் உங்களிடத்தில் திரும்பிவருமட்டும், நீங்கள் இங்கே எங்களுக்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த்தில் ஏறிவந்து, தூரத்திலிருந்து பணிந்துகொள்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ங்கள்; ஆரோனும் ஊரும் உங்களிடத்தில் இருக்கிறார்கள்; ஒருவனுக்கு யாதொரு காரியம் உண்டானால்,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த்தில் போகலா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மோசே மலையின்மேல் ஏறினபோது, ஒரு மேகம் மலையை மூடி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ர்த்தருடைய மகிமை சீனாய்மலையின்மேல் தங்கியிருந்தது; மேகம் ஆறு நாள் அதை மூடியிருந்தது; ஏழா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ளில் அவர் மேகத்தின் நடுவிலிருந்து மோசேயைக் கூப்பி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மலையின் கொடுமுடியிலே கர்த்தருடைய மகிமையின் காட்சி இஸ்ரவேல் புத்திரருடைய கண்களுக்குப் பட்சி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னியைப்போல்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மோசே மேகத்தின் நடுவிலே பிரவேசித்து, மலையின்மேல் ஏறி, இரவும் பகலும் நாற்பதுநாள் ம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மோசே மாத்திரம் கர்த்தரிடத்தில் சமீபித்து வரலாம்; அவர்கள் சமீபித்து வரலாகாது; ஜனங்கள் அவனோடேகூ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வரவேண்டா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சே வந்து, கர்த்தருடைய வார்த்தைகள் யாவையும் நியாயங்கள் யாவையும் ஜனங்களுக்கு அறி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ஜனங்களெல்லாரும் ஏகசத்தமாய்: கர்த்தர் அருளின எல்லா வார்த்தைகளின்படியும் செய்வோம்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யுத்தரம்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மோசே கர்த்தருடைய வார்த்தைகளையெல்லாம் எழுதிவைத்து, அதிகாலமே எழுந்து, மலையின் அடியில்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24]]></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2026-09-16T19:46:03Z</dcterms:created>
  <dcterms:modified xsi:type="dcterms:W3CDTF">2026-09-16T19:46:03Z</dcterms:modified>
  <dc:title>யாத்திராகமம் : 24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