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ஸ்ரவேல் புத்திரரின் வாலிபரை அனுப்பினான்; அவர்கள் சர்வாங்க தகனபலிகளைச் செலுத்தி, கர்த்தருக்குச் சமாதானபலிகளாகக் காளைகளைப் பலியி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ஸ்ரவேல் புத்திரரின் வாலிபரை அனுப்பினான்; அவர்கள் சர்வாங்க தகனபலிகளைச் செலுத்தி, கர்த்தருக்குச் சமாதானபலிகளாகக் காளைகளைப் பலியி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 அந்த இரத்தத்தில் பாதி எடுத்து, பாத்திரங்களில் வார்த்து, பாதி இரத்தத்தைப் பலிபீடத்தின்மேல் தெளி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 அந்த இரத்தத்தில் பாதி எடுத்து, பாத்திரங்களில் வார்த்து, பாதி இரத்தத்தைப் பலிபீடத்தின்மேல் தெளி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டன்படிக்கையின் புஸ்தகத்தை எடுத்து, ஜனங்களின் காதுகேட்க வாசித்தான்; அவர்கள் கர்த்தர் சொன்னபடியெல்லாம் செய்து, கீழ்ப்படிந்து நடப்போம் என்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டன்படிக்கையின் புஸ்தகத்தை எடுத்து, ஜனங்களின் காதுகேட்க வாசித்தான்; அவர்கள் கர்த்தர் சொன்னபடியெல்லாம் செய்து, கீழ்ப்படிந்து நடப்போம் என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மோசே இரத்தத்தை எடுத்து, ஜனங்களின்மேல் தெளித்து, இந்த வார்த்தைகள் யாவையுங்குறித்து கர்த்தர் உங்களோடே பண்ணின உடன்படிக்கையின் இரத்தம் இதுவே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மோசே இரத்தத்தை எடுத்து, ஜனங்களின்மேல் தெளித்து, இந்த வார்த்தைகள் யாவையுங்குறித்து கர்த்தர் உங்களோடே பண்ணின உடன்படிக்கையின் இரத்தம் இதுவே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மோசேயும் ஆரோனும் நாதாபும் அபியூவும், இஸ்ரவேலருடைய மூப்பரில் எழுபதுபேரும் ஏறிப்போய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ின் தேவனைத் தரிசித்தார்கள். அவருடைய பாதத்தின்கீழே நீலக்கல்லிழைத்த வேலைக்கு ஒப்பாகவும் தெளிந்த வானத்தின் பிரபைக்கு ஒப்பாகவும் இ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மோசேயை நோக்கி: நீயும் ஆரோனும் நாதாபும் அபியூவும் இஸ்ரவேலின் மூப்பரில் எழுபதுபேரும் கர்த்தரிடத்தில் ஏறிவந்து, தூரத்திலிருந்து பணிந்துகொள்ள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ின் தேவனைத் தரிசித்தார்கள். அவருடைய பாதத்தின்கீழே நீலக்கல்லிழைத்த வேலைக்கு ஒப்பாகவும் தெளிந்த வானத்தின் பிரபைக்கு ஒப்பாகவும் இ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இஸ்ரவேல் புத்திரருடைய அதிபதிகள்மேல் தம்முடைய கையை நீட்டவில்லை; அவர்கள் தேவனைத் தரிசித்து, பின்பு புசித்துக் குடித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இஸ்ரவேல் புத்திரருடைய அதிபதிகள்மேல் தம்முடைய கையை நீட்டவில்லை; அவர்கள் தேவனைத் தரிசித்து, பின்பு புசித்துக் குடித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் மோசேயை நோக்கி: நீ மலையின்மேல் என்னிடத்திற்கு ஏறிவந்து, அங்கே இரு; நான் உனக்குக் கற்பலகைகளையும், நீ அவர்களுக்கு உபதேசிப்பதற்கு, நான் எழுதின நியாயப்பிரமாணத்தையும் கற்பனைகளையும் கொடுப்பேன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் மோசேயை நோக்கி: நீ மலையின்மேல் என்னிடத்திற்கு ஏறிவந்து, அங்கே இரு; நான் உனக்குக் கற்பலகைகளையும், நீ அவர்களுக்கு உபதேசிப்பதற்கு, நான் எழுதின நியாயப்பிரமாணத்தையும் கற்பனைகளையும் கொடுப்பேன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மோசே தன் ஊழியக்காரனாகிய யோசுவாவோடே எழுந்து போனான். மோசே தேவ பர்வதத்தில் ஏறிப்போகையி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மூப்பரை நோக்கி: நாங்கள் உங்களிடத்தில் திரும்பிவருமட்டும், நீங்கள் இங்கே எங்களுக்காகக் காத்திருங்கள்; ஆரோனும் ஊரும் உங்களிடத்தில் இருக்கிறார்கள்; ஒருவனுக்கு யாதொரு காரியம் உண்டானால், அவன் அவர்களிடத்தில் போகலாம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மூப்பரை நோக்கி: நாங்கள் உங்களிடத்தில் திரும்பிவருமட்டும், நீங்கள் இங்கே எங்களுக்காகக் காத்திருங்கள்; ஆரோனும் ஊரும் உங்களிடத்தில் இருக்கிறார்கள்; ஒருவனுக்கு யாதொரு காரியம் உண்டானால், அவன் அவர்களிடத்தில் போகலாம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ோசே மலையின்மேல் ஏறினபோது, ஒரு மேகம் மலையை மூடிற்ற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மகிமை சீனாய்மலையின்மேல் தங்கியிருந்தது; மேகம் ஆறு நாள் அதை மூடியிருந்தது; ஏழாம் நாளில் அவர் மேகத்தின் நடுவிலிருந்து மோசேயைக் கூப்பிட்ட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மோசேயை நோக்கி: நீயும் ஆரோனும் நாதாபும் அபியூவும் இஸ்ரவேலின் மூப்பரில் எழுபதுபேரும் கர்த்தரிடத்தில் ஏறிவந்து, தூரத்திலிருந்து பணிந்துகொள்ள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மகிமை சீனாய்மலையின்மேல் தங்கியிருந்தது; மேகம் ஆறு நாள் அதை மூடியிருந்தது; ஏழாம் நாளில் அவர் மேகத்தின் நடுவிலிருந்து மோசேயைக் கூப்பிட்ட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லையின் கொடுமுடியிலே கர்த்தருடைய மகிமையின் காட்சி இஸ்ரவேல் புத்திரருடைய கண்களுக்குப் பட்சிக்கிற அக்கினியைப்போல் இ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லையின் கொடுமுடியிலே கர்த்தருடைய மகிமையின் காட்சி இஸ்ரவேல் புத்திரருடைய கண்களுக்குப் பட்சிக்கிற அக்கினியைப்போல் இ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ோசே மேகத்தின் நடுவிலே பிரவேசித்து, மலையின்மேல் ஏறி, இரவும் பகலும் நாற்பதுநாள் மலையில் இரு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ோசே மேகத்தின் நடுவிலே பிரவேசித்து, மலையின்மேல் ஏறி, இரவும் பகலும் நாற்பதுநாள் மலையில் இ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 மாத்திரம் கர்த்தரிடத்தில் சமீபித்து வரலாம்; அவர்கள் சமீபித்து வரலாகாது; ஜனங்கள் அவனோடேகூட ஏறிவரவேண்டாம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 மாத்திரம் கர்த்தரிடத்தில் சமீபித்து வரலாம்; அவர்கள் சமீபித்து வரலாகாது; ஜனங்கள் அவனோடேகூட ஏறிவரவேண்டாம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ோசே வந்து, கர்த்தருடைய வார்த்தைகள் யாவையும் நியாயங்கள் யாவையும் ஜனங்களுக்கு அறிவித்தான். அப்பொழுது ஜனங்களெல்லாரும் ஏகசத்தமாய்: கர்த்தர் அருளின எல்லா வார்த்தைகளின்படியும் செய்வோம் என்று பிரதியுத்தரம் சொன்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ோசே வந்து, கர்த்தருடைய வார்த்தைகள் யாவையும் நியாயங்கள் யாவையும் ஜனங்களுக்கு அறிவித்தான். அப்பொழுது ஜனங்களெல்லாரும் ஏகசத்தமாய்: கர்த்தர் அருளின எல்லா வார்த்தைகளின்படியும் செய்வோம் என்று பிரதியுத்தரம் சொன்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சே கர்த்தருடைய வார்த்தைகளையெல்லாம் எழுதிவைத்து, அதிகாலமே எழுந்து, மலையின் அடியில் ஒரு பலிபீடத்தைக் கட்டி, இஸ்ரவேலுடைய பன்னிரண்டு கோத்திரங்களுடைய இலக்கத்தின்படியே பன்னிரண்டு தூண்களை நிறுத்த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சே கர்த்தருடைய வார்த்தைகளையெல்லாம் எழுதிவைத்து, அதிகாலமே எழுந்து, மலையின் அடியில் ஒரு பலிபீடத்தைக் கட்டி, இஸ்ரவேலுடைய பன்னிரண்டு கோத்திரங்களுடைய இலக்கத்தின்படியே பன்னிரண்டு தூண்களை நிறுத்த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sent young men of the children of Israel, which offered burnt offerings, and sacrific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 offerings of oxen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took half of the blood, and put it in basons; and half of the blood he sprinkled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took the book of the covenant, and read in the audience of the people: and they said,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LORD has said will we do, and be obedi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Moses took the blood, and sprinkled it on the people, and said, Behold the bloo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, which the LORD has made with you concerning all these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went up Moses, and Aaron, Nadab, and Abihu, and seventy of the elders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saw the God of Israel: and there was under his feet as it were a paved work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he said unto Moses, Come up unto the LORD, you, and Aaron, Nadab, and Abihu, and seven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pphire stone, and as it were the body of heaven in his clea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upon the nobles of the children of Israel he laid not his hand: also they saw God, and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and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ORD said unto Moses, Come up to me into the mount, and be there: and I will giv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s of stone, and a law, and commandments which I have written; that you may teac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Moses rose up, and his minister Joshua: and Moses went up into the mount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aid unto the elders, Tarry all of you here for us, until we come again unto you: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Aaron and Hur are with you: if any man have any matters to do, let him com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Moses went up into the mount, and a cloud covered the mou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glory of the LORD abode upon mount Sinai, and the cloud covered it six days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lders of Israel; and worship all of you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th day he called unto Moses out of the midst of the clo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sight of the glory of the LORD was like devouring fire on the top of the moun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 of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Moses went into the midst of the cloud, and got him up into the mount: and Moses wa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 forty days and forty nigh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Moses alone shall come near the LORD: but they shall not come nigh; neither shall the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up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Moses came and told the people all the words of the LORD, and all the judgments: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answered with one voice, and said, All the words which the LORD has said will we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oses wrote all the words of the LORD, and rose up early in the morning, and built an alt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the hill, and twelve pillars, according to the twelve trib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2026-06-03T07:39:00Z</dcterms:created>
  <dcterms:modified xsi:type="dcterms:W3CDTF">2026-06-03T07:39:00Z</dcterms:modified>
  <dc:title>யாத்திராகமம்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