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ஷராலுமல்ல, மனுஷன் மூலமாயுமல்ல, இயேசுகிறிஸ்துவினாலும், அவரை மரித்தோரிலிருந்தெழுப்பின பிதாவாகிய தேவனாலும், அப்போஸ்தலனாயிருக்கிற பவுலாகிய நான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 சொன்னதுபோல மறுபடியும் சொல்லுகிறேன்; நீங்கள் ஏற்றுக்கொண்ட சுவிசேஷத்தையல்லாமல் வேறொரு சுவிசேஷத்தை ஒருவன் உங்களுக்குப் பிரசங்கித்தால் அவன் சபிக்கப்பட்டவனாயிருக்கக்கடவ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 சொன்னதுபோல மறுபடியும் சொல்லுகிறேன்; நீங்கள் ஏற்றுக்கொண்ட சுவிசேஷத்தையல்லாமல் வேறொரு சுவிசேஷத்தை ஒருவன் உங்களுக்குப் பிரசங்கித்தால் அவன் சபிக்கப்பட்டவனாயிருக்கக்கடவ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னுடனேகூட இருக்கிற சகோதரரெல்லாரும், கலாத்தியா நாட்டிலுள்ள சபைகளுக்கு எழுதுகிறதாவது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ொழுது நான் மனுஷரையா, தேவனையா, யாரை நாடிப் போதிக்கிறேன்? மனுஷரையா பிரியப்படுத்தப் பார்க்கிறேன்? நான் இன்னும் மனுஷரைப் பிரியப்படுத்துகிறவனாயிருந்தால் நான் கிறிஸ்துவின் ஊழியக்காரனல்லவ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ொழுது நான் மனுஷரையா, தேவனையா, யாரை நாடிப் போதிக்கிறேன்? மனுஷரையா பிரியப்படுத்தப் பார்க்கிறேன்? நான் இன்னும் மனுஷரைப் பிரியப்படுத்துகிறவனாயிருந்தால் நான் கிறிஸ்துவின் ஊழியக்காரனல்லவ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தாவாகிய தேவனாலும், நம்முடைய கர்த்தராகிய இயேசுகிறிஸ்துவினாலும் உங்களுக்குக் கிருபையும் சமாதானமும் உண்டாவதாக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, சகோதரரே, என்னால் பிரசங்கிக்கப்பட்ட சுவிசேஷம் மனுஷருடைய யோசனையின்படியானதல்லவென்று உங்களுக்குத் தெரிவிக்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நம்மை இப்பொழுதிருக்கிற பொல்லாத பிரபஞ்சத்தினின்று விடுவிக்கும்படி நம்முடைய பிதாவாகிய தேவனுடைய சித்தத்தின்படியே நம்முடைய பாவங்களுக்காகத் தம்மைத்தாமே ஒப்புக்கொடுத்தார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நம்மை இப்பொழுதிருக்கிற பொல்லாத பிரபஞ்சத்தினின்று விடுவிக்கும்படி நம்முடைய பிதாவாகிய தேவனுடைய சித்தத்தின்படியே நம்முடைய பாவங்களுக்காகத் தம்மைத்தாமே ஒப்புக்கொடுத்தார்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ுக்கு என்றென்றைக்குமுள்ள சதாகாலங்களிலும் மகிமை உண்டாவதாக ஆமெ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அதை ஒரு மனுஷனால் பெற்றதுமில்லை, மனுஷனால் கற்றதுமில்லை, இயேசுகிறிஸ்துவே அதை எனக்கு வெளிப்படுத்த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அதை ஒரு மனுஷனால் பெற்றதுமில்லை, மனுஷனால் கற்றதுமில்லை, இயேசுகிறிஸ்துவே அதை எனக்கு வெளிப்படுத்த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யூதமார்க்கத்திலிருந்தபோது என்னுடைய நடக்கையைக்குறித்துக் கேள்விப்பட்டிருப்பீர்கள்; தேவனுடைய சபையை நான் மிகவும் துன்பப்படுத்தி, அதைப் பாழாக்கி;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யூதமார்க்கத்திலிருந்தபோது என்னுடைய நடக்கையைக்குறித்துக் கேள்விப்பட்டிருப்பீர்கள்; தேவனுடைய சபையை நான் மிகவும் துன்பப்படுத்தி, அதைப் பாழாக்கி;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ஜனத்தாரில் என் வயதுள்ள அநேகரைப்பார்க்கிலும் யூதமார்க்கத்திலே தேறினவனாய், என் பிதாக்களுடைய பாரம்பரிய நியாயங்களுக்காக மிகவும் பக்திவைராக்கியமுள்ளவனாயிருந்த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ஜனத்தாரில் என் வயதுள்ள அநேகரைப்பார்க்கிலும் யூதமார்க்கத்திலே தேறினவனாய், என் பிதாக்களுடைய பாரம்பரிய நியாயங்களுக்காக மிகவும் பக்திவைராக்கியமுள்ளவனாயிருந்த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ிருந்தும், நான் என் தாயின் வயிற்றிலிருந்தது முதல், என்னைப் பிரித்தெடுத்து, தம்முடைய கிருபையினால் அழைத்த தேவன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ம்முடைய குமாரனை நான் புறஜாதிகளிடத்தில் சுவிசேஷமாய் அறிவிக்கும்பொருட்டாக, அவரை எனக்குள் வெளிப்படுத்தப் பிரியமாயிருந்தபோது, உடனே நான் மாம்சத்தோடும் இரத்தத்தோடும் யோசனைபண்ணாமலும்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ம்முடைய குமாரனை நான் புறஜாதிகளிடத்தில் சுவிசேஷமாய் அறிவிக்கும்பொருட்டாக, அவரை எனக்குள் வெளிப்படுத்தப் பிரியமாயிருந்தபோது, உடனே நான் மாம்சத்தோடும் இரத்தத்தோடும் யோசனைபண்ணாமலும்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க்கு முன்னே அப்போஸ்தலரானவர்களிடத்திலே எருசலேமுக்குப்போகாமலும்; அரபிதேசத்திற்குப் புறப்பட்டுப்போய், மறுபடியும் தமஸ்கு ஊருக்குத் திரும்பிவந்த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ைக் கிறிஸ்துவின் கிருபையினாலே அழைத்தவரை நீங்கள் இவ்வளவு சீக்கிரமாய் விட்டு, வேறொரு சுவிசேஷத்திற்குத் திரும்புகிறதைப்பற்றி நான் ஆச்சரியப்படுகிறேன்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க்கு முன்னே அப்போஸ்தலரானவர்களிடத்திலே எருசலேமுக்குப்போகாமலும்; அரபிதேசத்திற்குப் புறப்பட்டுப்போய், மறுபடியும் தமஸ்கு ஊருக்குத் திரும்பிவந்த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ூன்று வருஷம் சென்ற பின்பு, பேதுருவைக் கண்டுகொள்ளும்படி நான் எருசலேமுக்குப் போய், அவனிடத்தில் பதினைந்து நாள் தங்கியிருந்த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ுடைய சகோதரனாகிய யாக்கோபைத் தவிர, அப்போஸ்தலரில் வேறொருவரையும் நான் காணவ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உங்களுக்கு எழுதுகிற இவைகள் பொய்யல்லவென்று தேவனுக்குமுன்பாக நிச்சயமாய்ச் சொல்லுகி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, சீரியா சிலிசியா நாடுகளின் புறங்களில் வந்த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லும் யூதேயாதேசத்திலே கிறிஸ்துவுக்குள்ளான சபைகளுக்கு முகமறியாதவனாயிருந்த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ுன்னே நம்மைத் துன்பப்படுத்தினவனே, தான் அழிக்கத்தேடின விசுவாசத்தை இப்பொழுது பிரசங்கிக்கிறானென்பதை மாத்திரம் அவர்கள் கேள்விப்பட்டிருந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ுன்னே நம்மைத் துன்பப்படுத்தினவனே, தான் அழிக்கத்தேடின விசுவாசத்தை இப்பொழுது பிரசங்கிக்கிறானென்பதை மாத்திரம் அவர்கள் கேள்விப்பட்டிருந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னைப்பற்றி தேவனை மகிமைப்படுத்த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ைக் கிறிஸ்துவின் கிருபையினாலே அழைத்தவரை நீங்கள் இவ்வளவு சீக்கிரமாய் விட்டு, வேறொரு சுவிசேஷத்திற்குத் திரும்புகிறதைப்பற்றி நான் ஆச்சரியப்படுகிறேன்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ேறொரு சுவிசேஷம் இல்லையே; சிலர் உங்களைக் கலகப்படுத்தி, கிறிஸ்துவிடைய சுவிசேஷத்தைப் புரட்ட மனதாயிருக்கிறார்களேயல்லாமல் வேறல்ல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ேறொரு சுவிசேஷம் இல்லையே; சிலர் உங்களைக் கலகப்படுத்தி, கிறிஸ்துவிடைய சுவிசேஷத்தைப் புரட்ட மனதாயிருக்கிறார்களேயல்லாமல் வேறல்ல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உங்களுக்குப் பிரசங்கித்த சுவிசேஷத்தையல்லாமல், நாங்களாவது, வானத்திலிருந்து வருகிற ஒரு தூதனாவது, வேறொரு சுவிசேஷத்தை உங்களுக்குப் பிரசங்கித்தால், அவன் சபிக்கப்பட்டவனாயிருக்கக்கட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உங்களுக்குப் பிரசங்கித்த சுவிசேஷத்தையல்லாமல், நாங்களாவது, வானத்திலிருந்து வருகிற ஒரு தூதனாவது, வேறொரு சுவிசேஷத்தை உங்களுக்குப் பிரசங்கித்தால், அவன் சபிக்கப்பட்டவனாயிருக்கக்கடவ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ஷராலுமல்ல, மனுஷன் மூலமாயுமல்ல, இயேசுகிறிஸ்துவினாலும், அவரை மரித்தோரிலிருந்தெழுப்பின பிதாவாகிய தேவனாலும், அப்போஸ்தலனாயிருக்கிற பவுலாகிய நான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ತ್ತವರೊಳಗಿಂದ ಎಬ್ಬಿಸಿದ ತಂದೆಯಾದ ದೇವ ರಿಂದಲೂ ಅಪೊಸ್ತಲನಾದ ಪೌಲನೆಂಬ ನಾ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ೀವು ಸ್ವೀಕರಿಸಿದ ಸುವಾರ್ತೆಯನ್ನಲ್ಲದೆ ಯಾವನಾದರೂ ಬೇರೆ ಸುವಾರ್ತೆಯನ್ನು ನಿಮಗೆ ಸಾರಿದರೆ ಅವನು ಶಾಪಗ್ರಸ್ತನಾಗ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ದು ನಾವು ಮೊದಲು ಹೇಳಿ ದಂತೆಯೇ ಈಗಲೂ ನಾನು ತಿರಿಗಿ ಹೇಳ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ನ್ನ ಜೊತೆಯಲ್ಲಿರುವ ಎಲ್ಲಾ ಸಹೋದರರೂ ಗಲಾತ್ಯದಲ್ಲಿರುವ ಸಭೆಗಳಿಗ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ಾನೀಗ ಯಾರನ್ನು ಒಲಿಸಿಕೊಳ್ಳುತ್ತಾ ಇದ್ದೇನೆ? ಮನುಷ್ಯರನ್ನೋ? ದೇವರನ್ನೋ? ನಾನು ಮನುಷ್ಯ ರನ್ನು ಮೆಚ್ಚಿಸು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ಯತ್ನಿಸುತ್ತಾ ಇದ್ದೇನೋ? ಇನ್ನೂ ಮನುಷ್ಯರನ್ನು ಮೆಚ್ಚಿಸುವವನಾಗಿದ್ದರೆ ನಾನು ಕ್ರಿಸ್ತನ ದಾಸನ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ತಂದೆಯಾದ ದೇವ ರಿಂದಲೂ ನಮ್ಮ ಕರ್ತನಾದ ಯೇಸು ಕ್ರಿಸ್ತನಿಂದಲೂ ನಿಮಗೆ ಕೃಪೆಯೂ ಶಾಂತಿಯೂ ಆ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ಸಹೋದರರೇ, ನಾನು ಸಾರಿದ ಸುವಾರ್ತೆ ಯಂತೂ ಮನುಷ್ಯನಿಂದ ಬಂದದ್ದಲ್ಲವೆಂದು ನಿಮಗೆ ದೃಢವಾಗಿ ಹೇಳ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ಈತನು ನಮ್ಮನ್ನು ಕೆಟ್ಟದ್ದಾಗಿರುವ ಈಗಿನ ಪ್ರಪಂಚದೊಳಗಿಂದ ಬಿಡಿಸಬೇಕೆಂದು ನಮ್ಮ ತಂದೆ ಯಾದ ದೇವರ ಚಿತ್ತಕ್ಕನುಸಾರ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ಮ್ಮ ಪಾಪಗಳಿಗೋಸ್ಕರ ತನ್ನನ್ನು ತಾನೇ ಒಪ್ಪ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ತನಿಗೆ ಯುಗಯುಗಾಂತರಗಳಲ್ಲಿಯೂ ಮಹಿಮೆಯಾಗಲಿ. ಆಮೆನ್‌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ಾನು ಅದನ್ನು ಮನುಷ್ಯ ನಿಂದ ಹೊಂದಲಿಲ್ಲ. ಇಲ್ಲವೆ ನನಗೆ ಯಾರೂ ಉಪದೇಶಿಸಲಿಲ್ಲ. ಆದರೆ ಯೇಸು ಕ್ರಿಸ್ತನಿಂದಲೇ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ಗೆ ಪ್ರಕಟವ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ಹಿಂದೆ ನಾನು ಯೆಹೂದ್ಯ ಮತದಲ್ಲಿದ್ದಾಗ ನನ್ನ ನಡತೆ ಎಂಥದ್ದಾಗಿತ್ತೆಂದು ನೀವು ಕೇಳಿದ್ದೀರಷ್ಟೆ; ನಾನು ದೇ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ಭೆಯನ್ನು ಮಿತಿವಿಾರಿ ಹಿಂಸೆಪಡಿಸಿ ಹಾಳುಮಾಡುತ್ತಿದ್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ಇದಲ್ಲದೆ ನಾನು ನನ್ನ ಪಿತೃಗಳಿಂದ ಬಂದ ಸಂಪ್ರದಾಯಗಳಲ್ಲಿ ಬಹು ಅಭಿಮಾನವುಳ್ಳವನಾಗಿ ನನ್ನ ಸ್ವಂತ ಜನಾಂಗದವ ರೊಳ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ಪ್ರಾಯದವರಾದ ಅನೇಕರಿಗಿಂತ ಯೆಹೂದ್ಯ ಮತದಲ್ಲಿ ಹೆಚ್ಚು ಆಸಕ್ತನಾಗಿದ್ದೆ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ದರೆ ನಾನು ತಾಯಿಯ ಗರ್ಭದಲ್ಲಿದ್ದಾಗಲೇ ದೇವರು ನನ್ನನ್ನು ಪ್ರತ್ಯೇಕಿಸಿ ತನ್ನ ಕೃಪೆಯಿಂದ ನನ್ನನ್ನು ಕರೆದ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ಇದಲ್ಲದೆ ದೇವರು ಅನ್ಯಜನರಲ್ಲಿ ತನ್ನ ಮಗನನ್ನು ನಾನು ಸಾರುವವನಾಗಬೇಕೆಂದು ಆತನನ್ನು ನನ್ನೊಳಗೆ ಪ್ರಕಟಿಸು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ಚ್ಛೈಸಿದಾಗಲೇ ನಾನು ಮನುಷ್ಯರನ್ನು ವಿಚಾರಿಸ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ಯೆರೂಸಲೇಮಿನಲ್ಲಿ ನನಗಿಂತ ಮುಂಚೆ ಅಪೊಸ್ತಲರಾಗಿದ್ದವರ ಬಳಿಗೂ ಹೋಗದೆ ಅರಬಸ್ಥಾನಕ್ಕೆ ಹೋಗಿ ತಿರಿಗಿ ದಮಸ್ಕ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ಕ್ರಿಸ್ತನ ಕೃಪೆಯಲ್ಲಿ ನಿಮ್ಮನ್ನು ಕರೆದಾತನಿಂದ ನೀವು ಇಷ್ಟು ಬೇಗನೆ ಬೇರೆ ಸುವಾರ್ತೆಗೆ ತಿರುಗಿಕೊಂಡಿರೆಂದು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ಮೂರು ವರುಷಗಳಾದ ಮೇಲೆ ಪೇತ್ರನನ್ನು ನೋಡುವದಕ್ಕಾಗಿ ಯೆರೂಸಲೇಮಿಗೆ ಹೋಗಿ ಅವನ ಬಳಿಯಲ್ಲಿ ಹದಿನೈದು ದಿವಸ ಇದ್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ದರೆ ಕರ್ತನ ಸಹೋದರನಾದ ಯಾಕೋಬನನ್ನಲ್ಲದೆ ಅಪೊಸ್ತಲರಲ್ಲಿ ಬೇರೆ ಯಾರನ್ನೂ ನಾನು ಕಾಣ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ಈಗ ನಾನು ನಿಮಗೆ ಬರೆಯುವವುಗಳ ವಿಷಯ ದಲ್ಲಿ ಇಗೋ, ದೇವರ ಮುಂದೆ ನಾನು ಸುಳ್ಳಾಡು 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ಮೇಲೆ ಸಿರಿಯ ಮತ್ತು ಕಿಲಿಕ್ಯ ಪ್ರಾಂತ್ಯ ಗಳಿಗೆ ಬಂ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ಗ ಕ್ರಿಸ್ತನಲ್ಲಿರುವ ಯೂದಾಯ ಸಭೆಗಳಿಗೆ ನನ್ನ ಗುರುತಿರ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ವರು--ಪೂರ್ವ ದಲ್ಲಿ ನಮ್ಮನ್ನು ಹಿಂಸೆಪಡಿಸಿದ ಇವನು ತಾನು ಹಾಳು ಮಾಡುತ್ತಿದ್ದ ನಂಬಿಕೆಯನ್ನು ಈ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ಸಿದ್ಧಿಪಡಿಸುತ್ತಾನೆ ಎಂಬದನ್ನು ಮಾತ್ರ ಅವರು ಕೇಳಿದ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ನನ್ನ ದೆಸೆಯಿಂದ ದೇವರನ್ನು ಕೊಂಡ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ಶ್ಚರ್ಯಪಡ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ದು ಸುವಾರ್ತೆಯೇ ಅಲ್ಲ, ಆದರೆ ಕೆಲವರು ನಿಮ್ಮನ್ನು ಕಳವಳಪಡಿಸುತ್ತಾ ಕ್ರಿಸ್ತನ ಸುವಾರ್ತೆಯನ್ನು ಮಾರ್ಪಡಿಸು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ಯತ್ನಿಸ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ದರೂ ನಾವು ನಿಮಗೆ ಸಾರಿದ ಸುವಾರ್ತೆಯಲ್ಲದೆ ಬೇರೆ ಸುವಾರ್ತೆಯನ್ನು ನಾವೇ ಆಗಲಿ ಪರಲೋಕದಿಂದ ಬಂದ ದೂತನೇ ಆಗಲಿ ನಿ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ರಿದರೆ ಅವನು ಶಾಪಗ್ರಸ್ತನಾ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ಮನುಷ್ಯರ ಕಡೆಯಿಂದಾಗಲಿ ಮನುಷ್ಯನ ಮುಖಾಂತರದಿಂದಾಗಲಿ ಅಪೊಸ್ತಲ ನಾಗಿರದೆ ಯೇಸು ಕ್ರಿಸ್ತನ ಮುಖಾಂತರವೂ ಆತ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2026-06-03T09:06:25Z</dcterms:created>
  <dcterms:modified xsi:type="dcterms:W3CDTF">2026-06-03T09:06:25Z</dcterms:modified>
  <dc:title>கலாத்தியர்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