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ங்களைக் கிறிஸ்துவின் கிருபையினாலே அழைத்தவரை நீங்கள் இவ்வளவு சீக்கிரமாய் விட்டு, வேறொரு சுவிசேஷத்திற்குத் திரும்புகிறதைப்பற்றி நான் ஆச்சரியப்படுகிறேன்;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ங்களைக் கிறிஸ்துவின் கிருபையினாலே அழைத்தவரை நீங்கள் இவ்வளவு சீக்கிரமாய் விட்டு, வேறொரு சுவிசேஷத்திற்குத் திரும்புகிறதைப்பற்றி நான் ஆச்சரியப்படுகிறேன்;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ேறொரு சுவிசேஷம் இல்லையே; சிலர் உங்களைக் கலகப்படுத்தி, கிறிஸ்துவிடைய சுவிசேஷத்தைப் புரட்ட மனதாயிருக்கிறார்களேயல்லாமல் வேறல்ல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ேறொரு சுவிசேஷம் இல்லையே; சிலர் உங்களைக் கலகப்படுத்தி, கிறிஸ்துவிடைய சுவிசேஷத்தைப் புரட்ட மனதாயிருக்கிறார்களேயல்லாமல் வேறல்ல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ங்கள் உங்களுக்குப் பிரசங்கித்த சுவிசேஷத்தையல்லாமல், நாங்களாவது, வானத்திலிருந்து வருகிற ஒரு தூதனாவது, வேறொரு சுவிசேஷத்தை உங்களுக்குப் பிரசங்கித்தால், அவன் சபிக்கப்பட்டவனாயிருக்கக்கடவ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ங்கள் உங்களுக்குப் பிரசங்கித்த சுவிசேஷத்தையல்லாமல், நாங்களாவது, வானத்திலிருந்து வருகிற ஒரு தூதனாவது, வேறொரு சுவிசேஷத்தை உங்களுக்குப் பிரசங்கித்தால், அவன் சபிக்கப்பட்டவனாயிருக்கக்கடவ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ன் சொன்னதுபோல மறுபடியும் சொல்லுகிறேன்; நீங்கள் ஏற்றுக்கொண்ட சுவிசேஷத்தையல்லாமல் வேறொரு சுவிசேஷத்தை ஒருவன் உங்களுக்குப் பிரசங்கித்தால் அவன் சபிக்கப்பட்டவனாயிருக்கக்கடவ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ன் சொன்னதுபோல மறுபடியும் சொல்லுகிறேன்; நீங்கள் ஏற்றுக்கொண்ட சுவிசேஷத்தையல்லாமல் வேறொரு சுவிசேஷத்தை ஒருவன் உங்களுக்குப் பிரசங்கித்தால் அவன் சபிக்கப்பட்டவனாயிருக்கக்கடவ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ொழுது நான் மனுஷரையா, தேவனையா, யாரை நாடிப் போதிக்கிறேன்? மனுஷரையா பிரியப்படுத்தப் பார்க்கிறேன்? நான் இன்னும் மனுஷரைப் பிரியப்படுத்துகிறவனாயிருந்தால் நான் கிறிஸ்துவின் ஊழியக்காரனல்லவ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ொழுது நான் மனுஷரையா, தேவனையா, யாரை நாடிப் போதிக்கிறேன்? மனுஷரையா பிரியப்படுத்தப் பார்க்கிறேன்? நான் இன்னும் மனுஷரைப் பிரியப்படுத்துகிறவனாயிருந்தால் நான் கிறிஸ்துவின் ஊழியக்காரனல்லவ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னுஷராலுமல்ல, மனுஷன் மூலமாயுமல்ல, இயேசுகிறிஸ்துவினாலும், அவரை மரித்தோரிலிருந்தெழுப்பின பிதாவாகிய தேவனாலும், அப்போஸ்தலனாயிருக்கிற பவுலாகிய நான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ொழுது நான் மனுஷரையா, தேவனையா, யாரை நாடிப் போதிக்கிறேன்? மனுஷரையா பிரியப்படுத்தப் பார்க்கிறேன்? நான் இன்னும் மனுஷரைப் பிரியப்படுத்துகிறவனாயிருந்தால் நான் கிறிஸ்துவின் ஊழியக்காரனல்லவே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லும், சகோதரரே, என்னால் பிரசங்கிக்கப்பட்ட சுவிசேஷம் மனுஷருடைய யோசனையின்படியானதல்லவென்று உங்களுக்குத் தெரிவிக்கிற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லும், சகோதரரே, என்னால் பிரசங்கிக்கப்பட்ட சுவிசேஷம் மனுஷருடைய யோசனையின்படியானதல்லவென்று உங்களுக்குத் தெரிவிக்கிற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அதை ஒரு மனுஷனால் பெற்றதுமில்லை, மனுஷனால் கற்றதுமில்லை, இயேசுகிறிஸ்துவே அதை எனக்கு வெளிப்படுத்தின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அதை ஒரு மனுஷனால் பெற்றதுமில்லை, மனுஷனால் கற்றதுமில்லை, இயேசுகிறிஸ்துவே அதை எனக்கு வெளிப்படுத்தின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டியிருந்தும், நான் என் தாயின் வயிற்றிலிருந்தது முதல், என்னைப் பிரித்தெடுத்து, தம்முடைய கிருபையினால் அழைத்த தேவன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ம்முடைய குமாரனை நான் புறஜாதிகளிடத்தில் சுவிசேஷமாய் அறிவிக்கும்பொருட்டாக, அவரை எனக்குள் வெளிப்படுத்தப் பிரியமாயிருந்தபோது, உடனே நான் மாம்சத்தோடும் இரத்தத்தோடும் யோசனைபண்ணாமலும்;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ம்முடைய குமாரனை நான் புறஜாதிகளிடத்தில் சுவிசேஷமாய் அறிவிக்கும்பொருட்டாக, அவரை எனக்குள் வெளிப்படுத்தப் பிரியமாயிருந்தபோது, உடனே நான் மாம்சத்தோடும் இரத்தத்தோடும் யோசனைபண்ணாமலும்;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க்கு முன்னே அப்போஸ்தலரானவர்களிடத்திலே எருசலேமுக்குப்போகாமலும்; அரபிதேசத்திற்குப் புறப்பட்டுப்போய், மறுபடியும் தமஸ்கு ஊருக்குத் திரும்பிவந்த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க்கு முன்னே அப்போஸ்தலரானவர்களிடத்திலே எருசலேமுக்குப்போகாமலும்; அரபிதேசத்திற்குப் புறப்பட்டுப்போய், மறுபடியும் தமஸ்கு ஊருக்குத் திரும்பிவந்த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னுஷராலுமல்ல, மனுஷன் மூலமாயுமல்ல, இயேசுகிறிஸ்துவினாலும், அவரை மரித்தோரிலிருந்தெழுப்பின பிதாவாகிய தேவனாலும், அப்போஸ்தலனாயிருக்கிற பவுலாகிய நானு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ூன்று வருஷம் சென்ற பின்பு, பேதுருவைக் கண்டுகொள்ளும்படி நான் எருசலேமுக்குப் போய், அவனிடத்தில் பதினைந்து நாள் தங்கியிருந்த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ுடைய சகோதரனாகிய யாக்கோபைத் தவிர, அப்போஸ்தலரில் வேறொருவரையும் நான் காணவில்லை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உங்களுக்கு எழுதுகிற இவைகள் பொய்யல்லவென்று தேவனுக்குமுன்பாக நிச்சயமாய்ச் சொல்லுகிற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, சீரியா சிலிசியா நாடுகளின் புறங்களில் வந்த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ேலும் யூதேயாதேசத்திலே கிறிஸ்துவுக்குள்ளான சபைகளுக்கு முகமறியாதவனாயிருந்த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ுன்னே நம்மைத் துன்பப்படுத்தினவனே, தான் அழிக்கத்தேடின விசுவாசத்தை இப்பொழுது பிரசங்கிக்கிறானென்பதை மாத்திரம் அவர்கள் கேள்விப்பட்டிருந்து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ுன்னே நம்மைத் துன்பப்படுத்தினவனே, தான் அழிக்கத்தேடின விசுவாசத்தை இப்பொழுது பிரசங்கிக்கிறானென்பதை மாத்திரம் அவர்கள் கேள்விப்பட்டிருந்து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ன்னைப்பற்றி தேவனை மகிமைப்படுத்தின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யூதமார்க்கத்திலிருந்தபோது என்னுடைய நடக்கையைக்குறித்துக் கேள்விப்பட்டிருப்பீர்கள்; தேவனுடைய சபையை நான் மிகவும் துன்பப்படுத்தி, அதைப் பாழாக்கி;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யூதமார்க்கத்திலிருந்தபோது என்னுடைய நடக்கையைக்குறித்துக் கேள்விப்பட்டிருப்பீர்கள்; தேவனுடைய சபையை நான் மிகவும் துன்பப்படுத்தி, அதைப் பாழாக்கி;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னுஷராலுமல்ல, மனுஷன் மூலமாயுமல்ல, இயேசுகிறிஸ்துவினாலும், அவரை மரித்தோரிலிருந்தெழுப்பின பிதாவாகிய தேவனாலும், அப்போஸ்தலனாயிருக்கிற பவுலாகிய நானும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ஜனத்தாரில் என் வயதுள்ள அநேகரைப்பார்க்கிலும் யூதமார்க்கத்திலே தேறினவனாய், என் பிதாக்களுடைய பாரம்பரிய நியாயங்களுக்காக மிகவும் பக்திவைராக்கியமுள்ளவனாயிருந்த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ஜனத்தாரில் என் வயதுள்ள அநேகரைப்பார்க்கிலும் யூதமார்க்கத்திலே தேறினவனாய், என் பிதாக்களுடைய பாரம்பரிய நியாயங்களுக்காக மிகவும் பக்திவைராக்கியமுள்ளவனாயிருந்த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னுடனேகூட இருக்கிற சகோதரரெல்லாரும், கலாத்தியா நாட்டிலுள்ள சபைகளுக்கு எழுதுகிறதாவது: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தாவாகிய தேவனாலும், நம்முடைய கர்த்தராகிய இயேசுகிறிஸ்துவினாலும் உங்களுக்குக் கிருபையும் சமாதானமும் உண்டாவதாக;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நம்மை இப்பொழுதிருக்கிற பொல்லாத பிரபஞ்சத்தினின்று விடுவிக்கும்படி நம்முடைய பிதாவாகிய தேவனுடைய சித்தத்தின்படியே நம்முடைய பாவங்களுக்காகத் தம்மைத்தாமே ஒப்புக்கொடுத்தார்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நம்மை இப்பொழுதிருக்கிற பொல்லாத பிரபஞ்சத்தினின்று விடுவிக்கும்படி நம்முடைய பிதாவாகிய தேவனுடைய சித்தத்தின்படியே நம்முடைய பாவங்களுக்காகத் தம்மைத்தாமே ஒப்புக்கொடுத்தார்;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ுக்கு என்றென்றைக்குமுள்ள சதாகாலங்களிலும் மகிமை உண்டாவதாக ஆமெ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03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মি তোমাদের দেখে আশ্চর্য হচ্ছি য়ে, যিনি খ্রীষ্টের অনুগ্রহের মাধ্যমে তোমাদের আহ্বান করেছিল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সেই ঈশ্বরের কাছ থেকে কত শীঘ্র সরে গিয়ে এক ভিন্ন সুসমাচারে বিশ্বাস করছ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এটা সুসমাচারের কোন ভাষান্তর নয় কিন্তু কিছু লোক তোমাদের বিভ্রান্ত করছে৷ তারা খ্রীষ্টের সুসমাচার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কৃত করতে চা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আমরা তোমাদের কাছে য়ে সত্য সুসমাচার প্রচার করেছি তার থেকে ভিন্ন কোন সুসমাচার যদি আমাদের কেউ ব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োন স্বর্গদূত এসেও প্রচার করে, তবে সে অভিশপ্ত হোক্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এর আগেও আমরা একথা বলেছি; সেই একই কথা আবার বলছি; তোমরা য়ে সুসমাচার গ্রহণ করেছিলে তদ্ভিন্ন অ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োন সুসমাচার যদি কেউ তোমাদের কাছে প্রচার করে তবে এমন ব্যক্তি অভিশপ্ত হোক্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োমাদের কি মনে হয় আমাকে গ্রহণ করার জন্য আমি লোকদের কাছে চেষ্টা চালাচ্ছি? তা নয় বরং একমাত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কেই আমি সন্তুষ্ট করতে চাইছি৷ আমি কি মানুষকে খুশী করতে চাইছি? আমি যদি মানুষকে খুশী করতে চাইতা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েরিত পৌলের কাছ থেকে শুভেচ্ছা; প্রেরিতহবার জন্য কোন মানুষ বা মানুষের মাধ্যমে আমাকে মনোনীত ক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হলে খ্রীষ্টের দাস হতাম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ভাইরা, আমি চাই তোমরা জান য়ে, য়ে সুসমাচার আমি তোমাদের কাছে প্রচার করেছি তা কোন মানুষ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তানুযাযী ন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কারণ সেই বার্তা আমি কোন মানুষের কাছ থেকে পাই নি; কোন মানুষ আমাকে তা শেখায় নি, বরং যীশু খ্রীষ্ট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কাছে তা প্রকাশ কর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আমার জন্মাবার আগে থেকেই ঈশ্বর আমাকে বেছে নেন এবং নিজ অনুগ্রহে তাঁর সেবা করার জন্য আমাকে ডাক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আমি য়েন অইহুদীদের কাছে তাঁর পুত্রের বিষয় সুসমাচার প্রচার করি সেইজন্য ঈশ্বর তাঁর পুত্রের বিষ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কাছে প্রকাশ করতে মনস্থ করলেন৷ ঈশ্বর যখন আমাকে ডাকলেন তখন আমি কোন মানুষের সঙ্গে পরামর্শ করি ন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এমন কি আমার আগে যাঁরা প্রেরিত হয়েছিলেন তাদের সঙ্গে দেখা করতে আমি জেরুশালেমে যাই নি; কিন্তু কা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লম্ব না করে আমি আরব দেশে চলে গেলাম৷ পরে দম্মেশক শহরে ফিরে গেলাম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 নি, বরং যীশু খ্রীষ্ট ও পিতা ঈশ্বর যিনি যীশুকে মৃতদের মধ্য থেকে উত্থাপিত করেছেন তাঁর মাধ্যমেই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ারপর তিন বছর বাদে পিতরের সঙ্গে পরিচিত হতে জেরুশালেমে যাই ও পিতরের সঙ্গে আমি পনেরো দিন থাক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সেখানে আমি প্রভুর ভাই যাকোব ছাড়া আর কোন প্রেরিতকে দেখি ন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ঈশ্বর জানেন য়ে, য়েসব কথা আমি লিখছি সেগুলি মিথ্যা ন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তারপর আমি সুরিয়ার ও কিলিকিয়ার অঞ্চলগুলিতে চলে যা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এর পূর্বে যিহূদার কোন খ্রীষ্ট মণ্ডলী আমায় ব্যক্তিগতভাবে চিনত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তারা শুধু আমার সম্বন্ধে শুনেছিল, ‘য়ে লোকটি আগে আমাদের নির্য়াতন করত, সে এখন সেই বিশ্বাসের বাণ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চার করছে, যা সে পূর্বে ধ্বংস করতে চেয়েছিল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আর তারা আমার কারণে ঈশ্বরের প্রশংসা করতে লাগ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োমরা তো শুনেছ আমি আগে কেমন জীবনযাপন করতাম৷ আমি ইহুদী ধর্মমতাবলম্বী ছিলাম৷ আমি নির্মমভা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ের মণ্ডলীকে নির্য়াতন করে তা ধ্বংস করতে চেষ্টা করেছিলাম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েরিত পদে মনোনীত হয়ে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ইহুদী ধর্মচর্চায় সমসামযিক ও আমার সমবয়সী অন্যান্য ইহুদীদের থেকে আমি অনেক এগিয়েছিলাম, কার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ূর্বপুরুষদের পরম্পরাগত রীতিনীতি পালনে আমার যথেষ্ট উদ্যোগ 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আমি পৌল এবং অন্য ভাইরা যাঁরা আমার সাথে আছেন, তাঁরা গালাতীয়ারমণ্ডলীদের উদ্দেশ্যে এই চিঠি লিখ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আমাদের পিতা ঈশ্বর ও প্রভু যীশু খ্রীষ্টের অনুগ্রহ, দয়া ও শান্তি তোমাদের প্রতি বর্তু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যীশু আমাদের পাপের জন্য প্রাণ দিয়েছিলেন, যাতে য়ে মন্দ জগতে আমরা বাস করি তার থেকে য়েন ত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দের রক্ষা করতে পারেন৷ আমাদের পিতা ঈশ্বর তাই চেয়ে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যুগে যুগে ঈশ্বরের মহিমা হোক্৷ আম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2026-08-01T17:07:40Z</dcterms:created>
  <dcterms:modified xsi:type="dcterms:W3CDTF">2026-08-01T17:07:40Z</dcterms:modified>
  <dc:title>கலாத்தியர்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