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presProps" Target="presProps.xml"/>
  <Relationship Id="rId57" Type="http://schemas.openxmlformats.org/officeDocument/2006/relationships/viewProps" Target="viewProps.xml"/>
  <Relationship Id="rId5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அவர் என்னைப்பார்த்து: நீ ஆவியை நோக்கித் தீர்க்கதரிசனம் உரை; மனுபுத்திரனே, நீ தீர்க்கதரிசனம் உரைத்து, ஆவியை நோக்கி: கர்த்தராகிய ஆண்டவர் உரைக்கிறது என்னவென்றால், ஆவியே, நீ காற்றுத்திசை நான்கிலுமிருந்து வந்து, கொலையுண்ட இவர்கள் உயிரடையும்படிக்கு இவர்கள்மேல் ஊது என்கிறார் என்று சொல் என்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அவர் என்னைப்பார்த்து: நீ ஆவியை நோக்கித் தீர்க்கதரிசனம் உரை; மனுபுத்திரனே, நீ தீர்க்கதரிசனம் உரைத்து, ஆவியை நோக்கி: கர்த்தராகிய ஆண்டவர் உரைக்கிறது என்னவென்றால், ஆவியே, நீ காற்றுத்திசை நான்கிலுமிருந்து வந்து, கொலையுண்ட இவர்கள் உயிரடையும்படிக்கு இவர்கள்மேல் ஊது என்கிறார் என்று சொல் என்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க்குக் கற்பிக்கப்பட்டபடி நான் தீர்க்கதரிசனம் உரைத்தேன்; அப்பொழுது ஆவி அவர்களுக்குள் பிரவேசிக்க, அவர்கள் உயிரடைந்து, காலூன்றி, மகா பெரிய சேனையாய் நின்ற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க்குக் கற்பிக்கப்பட்டபடி நான் தீர்க்கதரிசனம் உரைத்தேன்; அப்பொழுது ஆவி அவர்களுக்குள் பிரவேசிக்க, அவர்கள் உயிரடைந்து, காலூன்றி, மகா பெரிய சேனையாய் நின்ற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அவர் என்னை நோக்கி: மனுபுத்திரனே, இந்த எலும்புகள் இஸ்ரவேல் வம்சத்தார் அனைவருமே; இதோ, அவர்கள் எங்கள் எலும்புகள் உலர்ந்துபோயிற்று; எங்கள் நம்பிக்கை அற்றுப்போயிற்று; நாங்கள் அறுப்புண்டுபோகிறோம் என்கிற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அவர் என்னை நோக்கி: மனுபுத்திரனே, இந்த எலும்புகள் இஸ்ரவேல் வம்சத்தார் அனைவருமே; இதோ, அவர்கள் எங்கள் எலும்புகள் உலர்ந்துபோயிற்று; எங்கள் நம்பிக்கை அற்றுப்போயிற்று; நாங்கள் அறுப்புண்டுபோகிறோம் என்கிற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கையால் நீ தீர்க்கதரிசனம் உரைத்து, அவர்களோடே சொல்லவேண்டியது என்னவென்றால்: கர்த்தராகிய ஆண்டவர் உரைக்கிறார், இதோ, என் ஜனங்களே, நான் உங்கள் பிரேதக்குழிகளைத் திறந்து, உங்களை உங்கள் பிரேதக்குழிகளிலிருந்து வெளிப்படவும், உங்களை இஸ்ரவேல் தேசத்துக்குவரவும்பண்ணுவ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ஆகையால் நீ தீர்க்கதரிசனம் உரைத்து, அவர்களோடே சொல்லவேண்டியது என்னவென்றால்: கர்த்தராகிய ஆண்டவர் உரைக்கிறார், இதோ, என் ஜனங்களே, நான் உங்கள் பிரேதக்குழிகளைத் திறந்து, உங்களை உங்கள் பிரேதக்குழிகளிலிருந்து வெளிப்படவும், உங்களை இஸ்ரவேல் தேசத்துக்குவரவும்பண்ணுவ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டைய கை என்மேல் அமர்ந்து, கர்த்தர் என்னை ஆவிக்குள்ளாக்கி வெளியே கொண்டுபோய் எலும்புகள் நிறைந்த ஒரு பள்ளத்தாக்கின் நடுவில் நிறுத்தி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டைய கை என்மேல் அமர்ந்து, கர்த்தர் என்னை ஆவிக்குள்ளாக்கி வெளியே கொண்டுபோய் எலும்புகள் நிறைந்த ஒரு பள்ளத்தாக்கின் நடுவில் நிறுத்தி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ொழுது அவர்: நீ இந்த எலும்புகளைக் குறித்துத் தீர்க்கதரிசனம் உரைத்து, அவைகளைப் பார்த்துச் சொல்லவேண்டியது என்னவென்றால்: உலர்ந்த எலும்புகளே, கர்த்தருடைய வார்த்தையைக் கேளுங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் ஜனங்களே, நான் உங்கள் பிரேதக்குழிகளைத் திறந்து, உங்களை உங்கள் பிரேதக்குழிகளிலிருந்து வெளிப்படப்பண்ணும்போது, நான் கர்த்தர் என்று அறிந்துகொள்வீ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னை அவைகளின் அருகே சுற்றி நடக்கப்பண்ணினார்; இதோ, பள்ளத்தாக்கின் வெட்டவெளியிலே அந்த எலும்புகள் மகா திரளாய்க்கிடந்தது; அவைகள் மிகவும் உலர்ந்ததுமாயிருந்த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னை அவைகளின் அருகே சுற்றி நடக்கப்பண்ணினார்; இதோ, பள்ளத்தாக்கின் வெட்டவெளியிலே அந்த எலும்புகள் மகா திரளாய்க்கிடந்தது; அவைகள் மிகவும் உலர்ந்ததுமாயிருந்த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 ஆவியை உங்களுக்குள் வைப்பேன்; நீங்கள் உயிரடைவீர்கள்; நான் உங்களை உங்கள் தேசத்தில் வைப்பேன்; அப்பொழுது நான் கர்த்தர் என்று அறிந்துகொள்வீர்கள்; இதைச் சொன்னேன், இதைச் செய்வேன் என்று கர்த்தர் உரைக்கிறார் என்று சொல் என்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 ஆவியை உங்களுக்குள் வைப்பேன்; நீங்கள் உயிரடைவீர்கள்; நான் உங்களை உங்கள் தேசத்தில் வைப்பேன்; அப்பொழுது நான் கர்த்தர் என்று அறிந்துகொள்வீர்கள்; இதைச் சொன்னேன், இதைச் செய்வேன் என்று கர்த்தர் உரைக்கிறார் என்று சொல் என்ற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 ஆவியை உங்களுக்குள் வைப்பேன்; நீங்கள் உயிரடைவீர்கள்; நான் உங்களை உங்கள் தேசத்தில் வைப்பேன்; அப்பொழுது நான் கர்த்தர் என்று அறிந்துகொள்வீர்கள்; இதைச் சொன்னேன், இதைச் செய்வேன் என்று கர்த்தர் உரைக்கிறார் என்று சொல் என்ற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 என்னை நோக்கி: மனுபுத்திரனே, இந்த எலும்புகள் உயிரடையுமா என்று கேட்டார்; அதற்கு நான்: கர்த்தராகிய ஆண்டவரே, தேவரீர் அதை அறிவீர் என்ற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 என்னை நோக்கி: மனுபுத்திரனே, இந்த எலும்புகள் உயிரடையுமா என்று கேட்டார்; அதற்கு நான்: கர்த்தராகிய ஆண்டவரே, தேவரீர் அதை அறிவீர் என்றே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ின்னும் கர்த்தருடைய வார்த்தை எனக்கு உண்டாகி, அவர்: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னுபுத்திரனே, நீ ஒரு கோலை எடுத்து, அதிலே யூதாவுக்கும் அதைச்சேர்ந்த இஸ்ரவேல் புத்திரருக்கும் அடுத்தது என்று எழுதி; பின்பு வேறொரு கோலை எடுத்து, அதிலே எப்பிராயீமுக்கும் அதைச்சேர்ந்த இஸ்ரவேல் வம்சத்தார் அனைவருக்கும் அடுத்த யோசேப்பின் கோலென்று எழுதி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ாகிய ஆண்டவர் இந்த எலும்புகளை நோக்கி: இதோ, நான் உங்களுக்குள் ஆவியைப் பிரவேசிக்கப்பண்ணுவேன்; அப்பொழுது உயிரடைவீ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னுபுத்திரனே, நீ ஒரு கோலை எடுத்து, அதிலே யூதாவுக்கும் அதைச்சேர்ந்த இஸ்ரவேல் புத்திரருக்கும் அடுத்தது என்று எழுதி; பின்பு வேறொரு கோலை எடுத்து, அதிலே எப்பிராயீமுக்கும் அதைச்சேர்ந்த இஸ்ரவேல் வம்சத்தார் அனைவருக்கும் அடுத்த யோசேப்பின் கோலென்று எழுதி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ைகளை ஒரே கோலாகும்படி ஒன்றோடொன்று இசையச்செய், அவைகள் உன் கையில் ஒன்றாக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வைகளின் பொருள் இன்னதென்று எங்களுக்கு அறிவிக்கமாட்டீரோ என்று உன் ஜனத்தின் புத்திரர் உன்னிடத்தில் கேட்டால்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 அவர்களை நோக்கி: கர்த்தராகிய ஆண்டவர் உரைக்கிறது என்னவென்றால், எப்பிராயீமுக்கும் அதைச்சேர்ந்த இஸ்ரவேல் கோத்திரங்களுக்கும் அடுத்த யோசேப்பின் கோலை எடுத்து, அதை யூதாவின் கோலோடே சேர்த்து, அவைகளை ஒரே கோலாக்குவேன்; அவைகள் என் கையில் ஒன்றாகும் என்கிறார் என்று சொல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 அவர்களை நோக்கி: கர்த்தராகிய ஆண்டவர் உரைக்கிறது என்னவென்றால், எப்பிராயீமுக்கும் அதைச்சேர்ந்த இஸ்ரவேல் கோத்திரங்களுக்கும் அடுத்த யோசேப்பின் கோலை எடுத்து, அதை யூதாவின் கோலோடே சேர்த்து, அவைகளை ஒரே கோலாக்குவேன்; அவைகள் என் கையில் ஒன்றாகும் என்கிறார் என்று சொல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ீ அவர்களை நோக்கி: கர்த்தராகிய ஆண்டவர் உரைக்கிறது என்னவென்றால், எப்பிராயீமுக்கும் அதைச்சேர்ந்த இஸ்ரவேல் கோத்திரங்களுக்கும் அடுத்த யோசேப்பின் கோலை எடுத்து, அதை யூதாவின் கோலோடே சேர்த்து, அவைகளை ஒரே கோலாக்குவேன்; அவைகள் என் கையில் ஒன்றாகும் என்கிறார் என்று சொல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ொல்லும்போது, நீ எழுதின கோல்கள் அவர்களுடைய கண்களுக்கு முன்பாக உன் கையில் இருக்கவேண்ட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ொல்லும்போது, நீ எழுதின கோல்கள் அவர்களுடைய கண்களுக்கு முன்பாக உன் கையில் இருக்கவேண்ட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 அவர்களை நோக்கி: கர்த்தராகிய ஆண்டவர் உரைக்கிறது என்னவென்றால், இதோ, நான் இஸ்ரவேல் வம்சத்தாரை அவர்கள் போயிருக்கும் ஜாதிகளிடத்திலிருந்து அழைத்து, சுற்றிலுமிருந்து அவர்களைச் சேர்த்து, அவர்களை அவர்கள் சுயதேசத்திலே வரப்பண்ணி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 அவர்களை நோக்கி: கர்த்தராகிய ஆண்டவர் உரைக்கிறது என்னவென்றால், இதோ, நான் இஸ்ரவேல் வம்சத்தாரை அவர்கள் போயிருக்கும் ஜாதிகளிடத்திலிருந்து அழைத்து, சுற்றிலுமிருந்து அவர்களைச் சேர்த்து, அவர்களை அவர்கள் சுயதேசத்திலே வரப்பண்ணி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உங்கள்மேல் நரம்புகளைச் சேர்த்து, உங்கள்மேல் மாம்சத்தை உண்டாக்கி, உங்களைத் தோலினால் மூடி, உங்களில் ஆவியைக் கட்டளையிடுவேன்; அப்பொழுது நீங்கள் உயிரடைந்து, நான் கர்த்தர் என்று அறிந்துகொள்வீர்களென்று உரைக்கிறார் என்று சொல் என்ற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களை இஸ்ரவேலின் மலைகளாகிய தேசத்திலே ஒரே ஜாதியாக்குவேன்; ஒரே ராஜா அவர்கள் எல்லாருக்கும் ராஜாவாக இருப்பார்; அவர் இனி இரண்டு ஜாதிகளாக இருப்பதில்லை: அவர்கள் இனி இரண்டு ராஜ்யங்களாகப் பிரிவதுமில்லை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களை இஸ்ரவேலின் மலைகளாகிய தேசத்திலே ஒரே ஜாதியாக்குவேன்; ஒரே ராஜா அவர்கள் எல்லாருக்கும் ராஜாவாக இருப்பார்; அவர் இனி இரண்டு ஜாதிகளாக இருப்பதில்லை: அவர்கள் இனி இரண்டு ராஜ்யங்களாகப் பிரிவதுமில்லை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் இனித் தங்கள் நரகலான விக்கிரகங்களினாலும் தங்கள் அருவருப்புகளினாலும் தங்களுடைய சகல மீறுதல்களினாலும் தங்களைத் தீட்டுப்படுத்துவதுமில்லை; அவர்கள் குடியிருந்து பாவஞ்செய்த எல்லா இடங்களிலிருந்தும் நான் அவர்களை நீங்கலாக்கி இரட்சித்து, அவர்களைச் சுத்தம்பண்ணுவேன்; அப்பொழுது அவர்கள் என் ஜனமாயிருப்பார்கள், நான் அவர்கள் தேவனாயிருப்பே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் இனித் தங்கள் நரகலான விக்கிரகங்களினாலும் தங்கள் அருவருப்புகளினாலும் தங்களுடைய சகல மீறுதல்களினாலும் தங்களைத் தீட்டுப்படுத்துவதுமில்லை; அவர்கள் குடியிருந்து பாவஞ்செய்த எல்லா இடங்களிலிருந்தும் நான் அவர்களை நீங்கலாக்கி இரட்சித்து, அவர்களைச் சுத்தம்பண்ணுவேன்; அப்பொழுது அவர்கள் என் ஜனமாயிருப்பார்கள், நான் அவர்கள் தேவனாயிருப்பே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என் தாசனாகிய தாவீது என்பவர் அவர்கள்மேல் ராஜாவாக இருப்பார்; அவர்கள் எல்லாருக்கும் ஒரே மேய்ப்பர் இருப்பார்; அப்பொழுது அவர்கள் என் நியாயங்களில் நடந்து, என் கட்டளைகளைக் கைக்கொண்டு, அவைகளின்படியே செய்து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என் தாசனாகிய தாவீது என்பவர் அவர்கள்மேல் ராஜாவாக இருப்பார்; அவர்கள் எல்லாருக்கும் ஒரே மேய்ப்பர் இருப்பார்; அப்பொழுது அவர்கள் என் நியாயங்களில் நடந்து, என் கட்டளைகளைக் கைக்கொண்டு, அவைகளின்படியே செய்து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ான் என் தாசனாகிய யாக்கோபுக்குக் கொடுத்ததும், உங்கள் பிதாக்கள் குடியிருந்ததுமான தேசத்திலே குடியிருப்பார்கள்; அவர்களும் அவர்கள் பிள்ளைகளும் அவர்களுடைய பிள்ளைகளின் பிள்ளைகளும் அதிலே என்றென்றைக்கும் குடியிருப்பார்கள்; என் தாசனாகிய தாவீது என்பவர் என்றென்றைக்கும் அவர்களுக்கு அதிபதியாயிருப்பா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ான் என் தாசனாகிய யாக்கோபுக்குக் கொடுத்ததும், உங்கள் பிதாக்கள் குடியிருந்ததுமான தேசத்திலே குடியிருப்பார்கள்; அவர்களும் அவர்கள் பிள்ளைகளும் அவர்களுடைய பிள்ளைகளின் பிள்ளைகளும் அதிலே என்றென்றைக்கும் குடியிருப்பார்கள்; என் தாசனாகிய தாவீது என்பவர் என்றென்றைக்கும் அவர்களுக்கு அதிபதியாயிருப்பார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ான் என் தாசனாகிய யாக்கோபுக்குக் கொடுத்ததும், உங்கள் பிதாக்கள் குடியிருந்ததுமான தேசத்திலே குடியிருப்பார்கள்; அவர்களும் அவர்கள் பிள்ளைகளும் அவர்களுடைய பிள்ளைகளின் பிள்ளைகளும் அதிலே என்றென்றைக்கும் குடியிருப்பார்கள்; என் தாசனாகிய தாவீது என்பவர் என்றென்றைக்கும் அவர்களுக்கு அதிபதியாயிருப்பார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ான் அவர்களோடே சமாதான உடன்படிக்கை செய்வேன்; அது அவர்களுக்கு நித்திய உடன்படிக்கையாயிருக்கும்; நான் அவர்களை நிலைப்படுத்தி, அவர்களை வர்த்திக்கப்பண்ணி, அவர்கள் நடுவிலே என் பரிசுத்தஸ்தலத்தை என்றென்றைக்கும் ஸ்தாபிப்ப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உங்கள்மேல் நரம்புகளைச் சேர்த்து, உங்கள்மேல் மாம்சத்தை உண்டாக்கி, உங்களைத் தோலினால் மூடி, உங்களில் ஆவியைக் கட்டளையிடுவேன்; அப்பொழுது நீங்கள் உயிரடைந்து, நான் கர்த்தர் என்று அறிந்துகொள்வீர்களென்று உரைக்கிறார் என்று சொல் என்றார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நான் அவர்களோடே சமாதான உடன்படிக்கை செய்வேன்; அது அவர்களுக்கு நித்திய உடன்படிக்கையாயிருக்கும்; நான் அவர்களை நிலைப்படுத்தி, அவர்களை வர்த்திக்கப்பண்ணி, அவர்கள் நடுவிலே என் பரிசுத்தஸ்தலத்தை என்றென்றைக்கும் ஸ்தாபிப்பே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என் வாசஸ்தலம் அவர்களிடத்தில் இருக்கும், நான் அவர்கள் தேவனாயிருப்பேன், அவர்கள் என் ஜனமாயிருப்பார்கள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டியே என் பரிசுத்த ஸ்தலம் அவர்கள் நடுவிலே என்றென்றைக்கும் இருக்கும்போது, நான் இஸ்ரவேலைப் பரிசுத்தம்பண்ணுகிற கர்த்தர் என்று ஜாதிகள் அறிந்துகொள்வார்கள் என்கிறார் என்று சொல் என்றார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டியே என் பரிசுத்த ஸ்தலம் அவர்கள் நடுவிலே என்றென்றைக்கும் இருக்கும்போது, நான் இஸ்ரவேலைப் பரிசுத்தம்பண்ணுகிற கர்த்தர் என்று ஜாதிகள் அறிந்துகொள்வார்கள் என்கிறார் என்று சொல் என்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க்குக் கட்டளையிட்டபடியே நான் தீர்க்கதரிசனம் உரைத்தேன்; நான் தீர்க்கதரிசனம் உரைக்கையில் ஒரு இரைச்சல் உண்டாயிற்று; இதோ, அசைவுண்டாகி, ஒவ்வொரு எலும்பும் தன்தன் எலும்போடே சேர்ந்துகொண்ட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க்குக் கட்டளையிட்டபடியே நான் தீர்க்கதரிசனம் உரைத்தேன்; நான் தீர்க்கதரிசனம் உரைக்கையில் ஒரு இரைச்சல் உண்டாயிற்று; இதோ, அசைவுண்டாகி, ஒவ்வொரு எலும்பும் தன்தன் எலும்போடே சேர்ந்துகொண்ட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பார்த்துக்கொண்டிருக்கையில் இதோ, அவைகள்மேல் நரம்புகளும் மாம்சமும் உண்டாயிற்று, மேற்புறமெங்கும் தோலினால் மூடப்பட்டது; ஆனாலும் அவைகளில் ஆவி இல்லாதிருந்த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ன் பார்த்துக்கொண்டிருக்கையில் இதோ, அவைகள்மேல் நரம்புகளும் மாம்சமும் உண்டாயிற்று, மேற்புறமெங்கும் தோலினால் மூடப்பட்டது; ஆனாலும் அவைகளில் ஆவி இல்லாதிருந்த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66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પછી મારા માલિક યહોવાએ મને કહ્યુ, “હે મનુષ્યના પુત્ર, તું પવનને પ્રબોધ કર, તું તેને કહે કે યહોવ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રા માલિક કહે છે, ‘હે પવન, ચારે દિશામાંથી આવ અને આ શરીરોમાં ફૂંક માર જેથી તેઓ સજીવન થાય.”‘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તેથી તેના કહેવા પ્રમાણે મેં પ્રબોધવાનું શરૂ કર્યું તેમનામાં શ્વાસનો સંચાર થયો અને તેઓ સજીવન થઇ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ઉભા થઇ ગયા. જાણે બહુ મોટું સૈન્ય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ત્યાર બાદ યહોવા મારા માલિકે મને કહ્યું, “હે મનુષ્યના પુત્ર, આ હાડકાં એ બધા ઇસ્રાએલી લોકો છે, તે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હે છે, ‘અમારા હાડકાં સૂકાઇ ગયાં છે, આશા ઊડી ગઇ છે, અમે કપાઇ ગયેલા છીએ.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તેથી પ્રબોધ કરીને તેઓને કહે કે, યહોવા મારા માલિક કહે છે: ‘હું તમારા બંદીવાસની કબરો ખોલી નાખીશ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તમને ફરીથી ઊભા કરીશ અને ઇસ્રાએલ દેશમાં પાછા લાવ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યહોવાનો હાથ મારા પર આવ્યો અને યહોવાનો આત્મા મને લઇ ગયો અને મને એક મેદાનમાં મૂક્યો, જે મેદાન સૂક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ાડકાથી ભરેલું હતું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તેણે મને કહ્યું, “તું મારા તરફથી એ હાડકાંઓને પ્રબોધ કર. ‘હે સૂકાં હાડકાંઓ, યહોવાનો સંદેશો સાંભળો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તમારી કબરો ખોલીને હું તમને બહાર કાઢીશ ત્યારે તમને ખાતરી થશે કે હું યહોવા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તેમણે મને તે હાડકા વચ્ચે આમતેમ ફેરવ્યો, જોઉં છું તો આખું મેદાન હાડકાંથી છવાયેલું હતું. હાડકાંન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ોઇ પાર નહોતો અને તે બધા તદૃન સુકાઇ ગયેલા હ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પછી હું મારો આત્મા તમારામાં મૂકીશ અને તમે જીવશો અને તમે તમારા પોતાના દેશમાં ઘરે પાછા ફરશ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્યારે તમે જાણશો કે મેં યહોવાએ જે તમને વચન આપ્યું હતું તે હું કરી બતાવું છું.”‘ આ યહોવા મારા માલિક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ચન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યહોવા મારા માલિકે મને પ્રશ્ર્ન કર્યો; “હે મનુષ્યના પુત્ર, શું આ હાડકાં ફરીથી જીવતા માણસો બ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શકે?”મેં જવાબ આપ્યો, “યહોવા, તમે એકલા જ આ પ્રશ્ર્નનો ઉત્તર જાણો છો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પછી યહોવાએ મને આ પ્રમાણે કહ્યું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“હે મનુષ્યના પુત્ર, એક લાકડી લઇને તેના પર લખ; ‘યહૂદાનું રાજ્ય’. પછી બીજી લાકડી લઇને તેના પર લખ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યહોવા મારા માલિક તમને આ પ્રમાણે કહે છે, ‘હું તમારામાં શ્વાસ ફૂંકીશ અને તમે ફરી જીવતાં થશ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‘યૂસફ (એફ્રાઇમ)નું રાજ્ય’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હવે બંનેને જોડીને એક લાકડી બનાવી દે એટલે તારા હાથમાં એક જ લાકડી રહે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“તારા દેશબંધુઓ જો તને કહે કે, આથી તમે શું સૂચવવા માંગો છો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ત્યારે તારે તેઓને કહેવું કે, ‘આ યહોવા મારા માલિકના વચન છે: “હવે હું યૂસફ (એફ્રાઇમ) લાકડી લઇ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ું એને યહૂદાની લાકડી સાથે જોડી દઉં છું. આ રીતે હું બે લાકડીમાંથી એક લાકડી બનાવી દઇશ અને એટલે માર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ાથમાં એક જ લાકડી થઇ જશે.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“બંને લાકડીઓ તારા હાથમાં એવી રીતે પકડી રાખજે કે લોકો તેને જોઇ શકે. અને પછી તું તેમને કહેજે કે 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યહોવા મારા માલિકના વચન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‘ઇસ્રાએલીઓ બીજી પ્રજાઓમાં ચાલ્યા ગયા છે તેમને હું ત્યાંથી લઇ આવીશ, ઠેકઠેકાણેથી એકત્ર કરીને તેમ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ોતાની ભૂમિમાં પાછા વસાવ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હું તમારા પર સ્નાયુઓ બાંધીશ, માંસ પૂરીશ, અને તમને ચામડીથી આવરી લઇ તમારામાં શ્વાસ પૂરીશ એટલે તમ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‘હું મારી પોતાની ભૂમિમાં, ઇસ્રાએલના પર્વત પર તેમને એક જ પ્રજા બનાવીશ અને તે બધાનો એક જ રાજા હ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ઓ ફરી કદી બે પ્રજાઓ નહિ રહે કે બે રાજ્યોમાં વહેંચાઇ નહિ જાય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તેઓ મલિન મૂર્તિઓ દ્વારા તથા અપરાધ આચરીને પોતાને અપવિત્ર કરવાનું બંધ કરશે. કારણ કે હું તેઓને સર્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શુદ્ધતામાંથી બચાવી લઇશ. ત્યારે તેઓ સાચે જ મારા લોકો થશે અને હું તેઓનો દેવ થઇ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“‘મારા સેવક દાઉદ જેવો એક રાજા તેમના પર રાજ્ય કરશે. તે જ બધાનો એક માત્ર પાળક હશે. તેઓ મારા નિયમ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ુસાર ચાલશે અને મારી આજ્ઞાઓને માથે ચઢાવી તેનું પાલન કર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વળી મારા સેવક યાકૂબને મેં જે ભૂમિ આપી હતી અને જેમાં તમારા પિતૃઓ રહેતા હતા તેમાં જ તેઓ રહેશે, તે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ે તેમના બાળકો અને તેમના પણ બાળકો ત્યા કાયમ માટે રહેશે. અને મારા સેવક દાઉદ જેવો રાજા કાયમ તેમના પ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શાસન ચલાવ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“‘હું તેઓની સાથે શાંતિનો કરાર અનંતકાળને માટે કરીશ, હું તેઓને આશીર્વાદ આપીશ. હું તેમને ફ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ીવતાં થશો અને તમને ખાતરી થશે કે હું યહોવા છું.”‘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્થાપીશ અને તેમની વંશવૃદ્ધિ કરીશ. અને તેમની વચ્ચે મારા મંદિરની કાયમ માટે સ્થાપના કર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હું મારું નિવાસસ્થાન તેઓની વચ્ચે રાખીશ. અને તેઓનો હું દેવ થઇશ અને તેઓ મારી પ્રજા થ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જ્યારે મારું મંદિર તેઓ મધ્યે સદાને માટે રહેશે ત્યારે બીજી પ્રજાઓ સમજી જશે કે હું, યહોવ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ઇસ્રાએલને મારી પોતાની પ્રજા ગણું છું.”‘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તેથી યહોવા મારા માલિકે મને કહ્યું હતું તેમ મેં વચનો ઉચ્ચાર્યાં; હું બોલતો હતો ત્યારે જ ગડગડા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ંભળાયો અને હાડકાં એકબીજા સાથે જોડાવા લાગ્યા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હું જોતો હતો તેવામાં હાડકાની આસપાસ સ્નાયુઓ અને માંસ આવી ગયાં. અને તેઓને ચામડી વડે ઢાંકી દેવા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વ્યાં. પણ તેઓ હજુ શ્વાસ લેતા નહોત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சேக்கியேல் : 3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2026-06-03T12:38:53Z</dcterms:created>
  <dcterms:modified xsi:type="dcterms:W3CDTF">2026-06-03T12:38:53Z</dcterms:modified>
  <dc:title>எசேக்கியேல் : 37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