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1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மோ, மரணமோ, நரகமோ, பேயோ 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ந்து நடுங்கிட ஜெயஞ் சிறந்தோ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மே தீர்த்தோர் சற்குருநாத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ஞ்சலமினியேன்? நெஞ்சமே, மகிழாய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ட்பர் உயிரோடிருக்கையிலே என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ன்ன குறைவுண்டு? நீ சொல், மன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சி செய்திடுவார், அருள்மிக அளிப்ப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்பரந் தனிலெனக்காய் ஜெபிப்ப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ோட்சமே மறைப்பார், முன்னமே நடப்ப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ோட்சவழி சத்யம் வாசல் உயிரெனும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ட்பர் உயிரோடிருக்கையிலே என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ட்பர் உயிரோடிருக்கையிலே என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ன்ன குறைவுண்டு? நீ சொல், மன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வலைகள் தீர்ப்பார், கண்ணீர் துடைப்ப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ைசிமட்டுங் கைவிடா திருப்ப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ன்னிப்பளிப்பார், பாக்கியங் கொடுப்ப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 பதவியினுள் என்றனை எடுப்பார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ட்பர் உயிரோடிருக்கையிலே என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ன்ன குறைவுண்டு? நீ சொல், மன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ோனது போகட்டும், புவிவசை பேசட்ட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ல்லான் அம்புக ளெய்திடட்ட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ன்ன குறைவுண்டு? நீ சொல், மன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து ஆகட்டும், அருள்மழை பெய்திட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மிகும் பேரின்ப மெனக்கரு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ட்பர் உயிரோடிருக்கையிலே என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ன்ன குறைவுண்டு? நீ சொல், மன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ுயிர் மீட்கவே தன்னுயிர் கொடுத்தோர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ோடிருக்கவே எழுந்திருந்தோர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ுல குயர்ந்தோர், உன்னதஞ் சிறந்தோ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த்திரனே, சுகபத்திர மருளும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ட்பர் உயிரோடிருக்கையிலே என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ன்ன குறைவுண்டு? நீ சொல், மன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2026-07-30T22:01:24Z</dcterms:created>
  <dcterms:modified xsi:type="dcterms:W3CDTF">2026-07-30T22:01:24Z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