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புது வாழ்வு தந்தீரே நன்றி ராஜா
புதுபெலன் தந்தீரே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ஊழியம் தந்தீரே நன்றி ராஜா
உடனிருந்து நடத்தினீரே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என்று சொல்லுகிறோம் நாதா
நாவாலே துதிக்கிறோம் நாத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 ராஜா
நன்றி இயேசு ராஜ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ந்த நாட்கள் காத்தீரே நன்றி ராஜா
புதிய நாளை தந்தீரே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பத்திலே காத்தீரே நன்றி ராஜா
அதிசயம் செய்தீரே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்கையிலே ஒளி விளக்காய் வந்தீரையா
வார்த்தை என்ற மன்னாவை தந்தீரைய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டைக்கலமே கேடயமே நன்றி ராஜா
அன்பே என் ஆறுதலே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னிமையிலே துணை நின்றீர் நன்றி ராஜா
தாயைப் போல தேற்றினீர் நன்றி ராஜா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ோர்ந்து போன நேரமெல்லாம் தூக்கினீரே
சுகம் தந்து இதுவரை தாங்கினீரே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2026-09-08T11:02:26Z</dcterms:created>
  <dcterms:modified xsi:type="dcterms:W3CDTF">2026-09-08T11:02:26Z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