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r the cross for Jesus, bear it every day; 
Though the path be rugged, bear it all the way;
Bear the cross for Jesus, whatsoe'er it be ;
Bear it, and remember all His love for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r the cross, bear the cross, bear it every day ; 
Bear the cross for Jesus, bear it all the 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ar the cross for Jesus, bear it 
through the strife ; 
On through storm or sunshine, up the hill of life ;
Bear the cross with patience, though 
you sigh for rest; 
Just the one He giveth is for you the best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ar the cross for Jesus ; would you 
know the power
Of His grace to keep you, keep you every hour ? 
Bear the cross for Jesus, never mind 
its weight ;
We shall leave our burden at His palace gat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2026-07-30T14:37:44Z</dcterms:created>
  <dcterms:modified xsi:type="dcterms:W3CDTF">2026-07-30T14:37:44Z</dcterms:modified>
  <dc:title>Hymn : 790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