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1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மைதி அன்பின் ஸ்வாமியே,
இப்பாரில் யுத்தம் மூண்டதே;
விரோதம் மூர்க்கம் ஓய்த்திடும்,
பார் அமர்த்தும், போர் நீக்கிட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ம் முன்னோர் காலம் தேவரீர்
செய்த மா கிரியை நினைப்பீர்;
எம் பாவம் நினையாதேயும்
பார் அமர்த்தும், போர் நீக்கிட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ீர்தாம் சகாயம் நம்பிக்கை;
கடைப்பிடிப்போம் உம் வாக்கை;
வீண் ஆகாதே யார் வேண்டலும்;
பார் அமர்த்தும், போர் நீக்கிட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ிண் தூதர் தூயோர் அன்பினில்
இசைந்தே வாழும் மோட்சத்தில்
உம் அடியாரைச் சேர்த்திடும்;
பார் அமர்த்தும், போர் நீக்கி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2026-09-08T10:37:41Z</dcterms:created>
  <dcterms:modified xsi:type="dcterms:W3CDTF">2026-09-08T10:37:41Z</dcterms:modified>
  <dc:title>துதிப் பாடல்கள் : 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