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ிற்கு இணையாய் ஏதுமில்ல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;தானே எந்தன் உயிர்மூச்சு-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மே எனக்கு உணவாச்சு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ைப்போல் என்னை தேற்ற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ப்போல் தோளில் என்னை சும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ிரோடு கலந்த உன்ன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யிர்வாழ்வதே உம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ினைவெல்லாம் பேச்செல்லாம் நீரே நீர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அரணெல்லாம் நீரே பெலனெல்லா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ீரே ஐயா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ீர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நீரே நீர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யாகி என்னை மீட்டீரய்யா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சுமந்து தீர்த்தீரய்யா-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வேறே தெய்வ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2026-07-30T13:49:36Z</dcterms:created>
  <dcterms:modified xsi:type="dcterms:W3CDTF">2026-07-30T13:49:36Z</dcterms:modified>
  <dc:title>துதிப் பாடல்கள் : 838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