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எல்ஷடாய் எல்லாம்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வல்லவரே எல்ஷடாய் எல்ஷ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ி எல்ரோயி என்னை காண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ண்பவ எல்ரோயி எல்ரோய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யீரே எல்லாம்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பார்த்துக் கொள்வீர் யெகோவா ய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தெய்வமே ஆலோசனை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கர்த்தரே அதிசய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ம்மா எங்கள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ோடு இருப்பவரே யெகோவா ஷ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ஸ்தோத்திர ப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ாலோம் சமாதானம் தர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தருகிறீர் யெகோவா ஷால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 எந்நாளும் வெற்றி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வெற்றி தருவீர் யேகோவா நி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ஃப்பா சுகம் தரு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யெகோவா ரஃ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அப்பா உங்களுக்குத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ஸ்தோத்திர ப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அப்பா உங்களுக்குத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் எபிநேசர் இதுவரை உதவி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உதவி செய்தீர் எபிநேசர் எபி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லோக ராஜ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ராஜாவே பரிசுத்த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2026-07-30T14:26:44Z</dcterms:created>
  <dcterms:modified xsi:type="dcterms:W3CDTF">2026-07-30T14:26:44Z</dcterms:modified>
  <dc:title>துதிப் பாடல்கள்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