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ில் ஆனந்திப்பேன் 
ஆனந்திப்பேன் ஆனந்திப்பேன்  
பூவில் மேலான நல் நாமமதில்  
ஆனந்திப்பேன் ஆனந்திப்பே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ல்லமை நிறைந்த நாமம் இது  
தொல்லைகள் நீக்கும் நாமம் இது  
பாவத்தில் மாண்டிடும் பாவியைத் தேடிடும் 
பாசம் நிறைந்த நல் நாமம் இது நாமம் இது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ுணை காட்டிடும் நாமம் இது  
கண்ணீர் துடைக்கும் நாமம் இது  
வறுமை வியாதிகள் மரண மோசங்கள் 
யாவையும் ஆற்றிடும் நாமம் இது நாமம் இத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ஊற்றுண்ட பரிமள தைலம் இது  
கீலியத்தின் பிசின் தைலம் இது  
ஆறுதல் தந்திடும் தேற்றி அணைத்திடும் 
அன்பன் இயேசுவின் நல் நாமம் இது நாமம் இத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2026-07-31T14:00:23Z</dcterms:created>
  <dcterms:modified xsi:type="dcterms:W3CDTF">2026-07-31T14:00:23Z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