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03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ord, for to-morrow and its needs 
I do not pray ; 
Keep me, my God, from stain of sin----
Just for to-day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Let me do faithfully Thy work, 
And duly pray ; 
Let me be kind in word and deed, 
Just for to-day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Let me no wrong or idle word, 
Unthinking, say : 
Set Thou a seal upon my lips---
Just for to-day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So for to-morrow and its needs 
I do not pray ; 
But keep me, guide me, hold me, Lord---
Just for to-da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2026-07-30T09:34:10Z</dcterms:created>
  <dcterms:modified xsi:type="dcterms:W3CDTF">2026-07-30T09:34:10Z</dcterms:modified>
  <dc:title>Hymn : 638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