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ங்கே போனாலும் நீங்கள் என்னை வழிவிட்டனுப்பும்படிக்கு நான் உங்களிடத்தில் சிலகாலம் தங்கவேண்டியதாயிருக்கும்; ஒருவேளை மழைகாலம் முடியும்வரையும் இரு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ங்கே போனாலும் நீங்கள் என்னை வழிவிட்டனுப்பும்படிக்கு நான் உங்களிடத்தில் சிலகாலம் தங்கவேண்டியதாயிருக்கும்; ஒருவேளை மழைகாலம் முடியும்வரையும் இரு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ொழுது வழிப்பிரயாணத்திலே உங்களைக் கண்டுகொள்ளமாட்டேன்; கர்த்தர் உத்தரவுகொடுத்தால் உங்களிடத்தில் வந்து சிலகாலம் தங்கியிருக்கலாமென்று நம்ப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ொழுது வழிப்பிரயாணத்திலே உங்களைக் கண்டுகொள்ளமாட்டேன்; கர்த்தர் உத்தரவுகொடுத்தால் உங்களிடத்தில் வந்து சிலகாலம் தங்கியிருக்கலாமென்று நம்ப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பெந்தெகொஸ்தே பண்டிகைவரைக்கும் எபேசு பட்டணத்தில் இரு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 இங்கே பெரிதும் அநுகூலமுமான கதவு எனக்குத் திறக்கப்பட்டிருக்கிறது: விரோதஞ்செய்கிறவர்களும் அநேகர் இ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ீமோத்தேயு உங்களிடத்திற்கு வந்தானேயாகில், அவன் உங்களிடத்தில் பயமில்லாமலிருக்கப் பாருங்கள்; என்னைப்போல அவனும் கர்த்தருடைய கிரியையை நடப்பிக்கிறான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ீமோத்தேயு உங்களிடத்திற்கு வந்தானேயாகில், அவன் உங்களிடத்தில் பயமில்லாமலிருக்கப் பாருங்கள்; என்னைப்போல அவனும் கர்த்தருடைய கிரியையை நடப்பிக்கிறான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படியினால் ஒருவனும் அவனை அற்பமாய் எண்ணாதிருப்பானாக; சகோதரரோடேகூட அவன் வருகிறதற்கு நான் காத்திருக்கிறபடியால், என்னிடத்தில் வரும்படிக்கு அவனைச் சமாதானத்தோடே வழிவிட்டனுப்ப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படியினால் ஒருவனும் அவனை அற்பமாய் எண்ணாதிருப்பானாக; சகோதரரோடேகூட அவன் வருகிறதற்கு நான் காத்திருக்கிறபடியால், என்னிடத்தில் வரும்படிக்கு அவனைச் சமாதானத்தோடே வழிவிட்டனுப்ப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ுத்தவான்களுக்காகச் சேர்க்கப்படும் தர்மப்பணத்தைக்குறித்து நான் கலாத்தியா நாட்டுச் சபைகளுக்குப் பண்ணின திட்டத்தின்படியே நீங்களும் செய்ய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னாகிய அப்பொல்லோவைக்குறித்தோவெனில், சகோதரரோடேகூட உங்களிடத்தில் வரும்படிக்கு அவனை மிகவும் வேண்டிக்கொண்டேன்; ஆகிலும் இப்பொழுது வர அவனுக்கு மனதில்லை; அவனுக்கு நற்சமயம் உண்டாயிருக்கும்போது வரு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னாகிய அப்பொல்லோவைக்குறித்தோவெனில், சகோதரரோடேகூட உங்களிடத்தில் வரும்படிக்கு அவனை மிகவும் வேண்டிக்கொண்டேன்; ஆகிலும் இப்பொழுது வர அவனுக்கு மனதில்லை; அவனுக்கு நற்சமயம் உண்டாயிருக்கும்போது வரு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ழித்திருங்கள், விசுவாசத்திலே நிலைத்திருங்கள், புருஷராயிருங்கள், திடன்கொள்ள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காரியங்களெல்லாம் அன்போடே செய்யப்படக்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கோதரரே, ஸ்தேவானுடைய வீட்டார் அகாயாநாட்டிலே முதற்பலனானவர்களென்றும், பரிசுத்தவான்களுக்கு ஊழியஞ்செய்யும்படிக்குத் தங்களை ஒப்புவித்திருக்கிறார்களென்றும் அறிந்திருக்கிறீர்கள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கோதரரே, ஸ்தேவானுடைய வீட்டார் அகாயாநாட்டிலே முதற்பலனானவர்களென்றும், பரிசுத்தவான்களுக்கு ஊழியஞ்செய்யும்படிக்குத் தங்களை ஒப்புவித்திருக்கிறார்களென்றும் அறிந்திருக்கிறீர்கள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ப்பட்டவர்களுக்கும், உடன்வேலையாட்களாய்ப் பிரயாசப்படுகிற மற்ற யாவருக்கும் நீங்கள் கீழ்ப்படிந்திருக்கவேண்டுமென்று உங்களுக்குப் புத்திசொல்ல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ப்பட்டவர்களுக்கும், உடன்வேலையாட்களாய்ப் பிரயாசப்படுகிற மற்ற யாவருக்கும் நீங்கள் கீழ்ப்படிந்திருக்கவேண்டுமென்று உங்களுக்குப் புத்திசொல்ல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ஸ்தேவான், பொர்த்துனாத்து, அகாயுக்கு என்பவர்கள் வந்ததற்காகச் சந்தோஷமாயிருக்கிறேன், நீங்கள் எனக்குச் செய்யவேண்டியதாயிருந்ததை அவர்கள் செய்திரு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ஸ்தேவான், பொர்த்துனாத்து, அகாயுக்கு என்பவர்கள் வந்ததற்காகச் சந்தோஷமாயிருக்கிறேன், நீங்கள் எனக்குச் செய்யவேண்டியதாயிருந்ததை அவர்கள் செய்திரு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ுத்தவான்களுக்காகச் சேர்க்கப்படும் தர்மப்பணத்தைக்குறித்து நான் கலாத்தியா நாட்டுச் சபைகளுக்குப் பண்ணின திட்டத்தின்படியே நீங்களும் செய்ய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 ஆவிக்கும் உங்கள் ஆவிக்கும் ஆறுதல் செய்தார்கள்; இப்படிப்பட்டவர்களை அங்கிகாரம்பண்ண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ியா நாட்டிலுள்ள சபையார் உங்களை வாழ்த்துகிறார்கள். ஆக்கில்லாவும் பிரிஸ்கில்லாளும் தங்கள் வீட்டிலே கூடுகிற சபையோடுங்கூடக் கர்த்தருக்குள் உங்களை மிகவும் வாழ்த்த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ியா நாட்டிலுள்ள சபையார் உங்களை வாழ்த்துகிறார்கள். ஆக்கில்லாவும் பிரிஸ்கில்லாளும் தங்கள் வீட்டிலே கூடுகிற சபையோடுங்கூடக் கர்த்தருக்குள் உங்களை மிகவும் வாழ்த்த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கோதரரெல்லாரும் உங்களை வாழ்த்துகிறார்கள். ஒருவரையொருவர் பரிசுத்த முத்தத்தோடே வாழ்த்த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வுலாகிய நான் என் கையெழுத்தாலே உங்களை வாழ்த்த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 கர்த்தராகிய இயேசுகிறிஸ்துவினிடத்தில் அன்புகூராமற்போனால், அவன் சபிக்கப்பட்டவனாயிருக்கக்கடவன், கர்த்தர் வர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ாகிய இயேசுகிறிஸ்துவினுடைய கிருபை உங்களுடனேகூட இருப்பத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றிஸ்து இயேசுவுக்குள்ளான என்னுடைய அன்பு உங்களெல்லாரோடுங்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வந்திருக்கும்போது பணஞ்சேர்க்குதல் இராதபடிக்கு, உங்களில் அவனவன் வாரத்தின் முதல்நாள்தோறும், தன்தன் வரவுக்குத் தக்கதாக எதையாகிலும் தன்னிடத்திலே சேர்த்துவைக்க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வந்திருக்கும்போது பணஞ்சேர்க்குதல் இராதபடிக்கு, உங்களில் அவனவன் வாரத்தின் முதல்நாள்தோறும், தன்தன் வரவுக்குத் தக்கதாக எதையாகிலும் தன்னிடத்திலே சேர்த்துவைக்க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வரும்போது உங்கள் உபகாரத்தை எருசலேமுக்குக் கொண்டுபோகும்படிக்கு, நீங்கள் தகுதியுள்ளவர்களாகக் குறிக்கிறவர்கள் எவர்களோ, அவர்களிடத்தில் நிருபங்களைக் கொடுத்து, அவர்களை அனுப்ப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வரும்போது உங்கள் உபகாரத்தை எருசலேமுக்குக் கொண்டுபோகும்படிக்கு, நீங்கள் தகுதியுள்ளவர்களாகக் குறிக்கிறவர்கள் எவர்களோ, அவர்களிடத்தில் நிருபங்களைக் கொடுத்து, அவர்களை அனுப்ப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ும் போகத்தக்கதானால், அவர்கள் என்னுடனேகூட வரலா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மக்கெதோனியா நாட்டின் வழியாய்ப் போகிறபடியால், மக்கெதோனியா நாட்டைக் கடந்தபின்பு உங்களிடத்திற்கு வர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न्तु सम्भव है कि तुम्हारे यहां ही ठहर जाऊं और शरद ऋतु तुम्हारे यंहा काटूं, तब जिस ओर मेरा जा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उस ओर तुम मुझे पहुंचा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मैं अब मार्ग में तुम से भेंट करना नहीं चाहता; परन्तु मुझे आशा है, कि यदि प्रभु चाहे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समय तक तुम्हारे साथ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न्तु मैं पेन्तिकुस्त तक इफिसुस में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मेरे लिये एक बड़ा और उपयोगी द्वार खुला है, और विरोधी बहुत स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दि तीमुथियुस आ जाए, तो देखना, कि वह तुम्हारे यहां निडर रहे; क्योंकि वह मेरी नाईं प्रभु का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लिये कोई उसे तुच्छ न जाने, परन्तु उसे कुशल से इस ओर पहुंचा देना, कि मेरे पास आ जाए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उस की बाट जोह रहा हूं, कि वह भाइयों के साथ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ब उस चन्दे के विषय में जो पवित्र लोगों के लिये किया जाता है, जैसी आज्ञा मैं ने गलतिय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भाई अपुल्लोस से मैं ने बहुत बिनती की है कि तुम्हारे पास भाइयों के साथ जाए; परन्तु उस ने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 जाने की कुछ भी इच्छा न की, परन्तु जब अवसर पाएगा, तब आ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ागते रहो, विश्वास में स्थिर रहो, पुरूषार्थ करो, बलवन्त हो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ो कुछ करते हो प्रेम से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हे भाइयो, तुम स्तिफनास के घराने को जानते हो, कि वे अखया के पहिले फल हैं, और पवित्र लोगों की से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तैयार र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मैं तुम से बिनती करता हूं कि ऐसों के आधीन रहो, वरन हर एक के जो इस काम में परिश्रमी और सहकर्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मैं स्तिफनास और फूरतूनातुस और अखइकुस के आने से आनन्दित हूं, क्योंकि उन्होंने तुम्हारी घट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ी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लीसियाओं को दी, वैसा ही तुम भ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न्होंने मेरी और तुम्हारी आत्मा को चैन दिया है इसलिये ऐसों को मान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आसिया की कलीसियाओं की ओर से तुम को नमस्कार; अक्विला और प्रिसका का और उन के घर की कलीसिया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को प्रभु में बहुत बहुत नमस्का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ब भाइयों का तुम को नमस्कार: पवित्र चुम्बन से आपस में नमस्कार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मुझ पौलुस का अपने हाथ का लिखा हुआ नमस्कार: यदि कोई प्रभु से प्रेम न रखे तो वह स्त्रापित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हमारा प्रभु आनेवा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्रभु यीशु मसीह का अनुग्रह तुम पर होता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मेरा प्रेम मसीह यीशु में तुम सब से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सप्ताह के पहिले दिन तुम में से हर एक अपनी आमदनी के अनुसार कुछ अपने पास रख छोड़ा करे, कि मेरे आ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चन्दा न करना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जब मैं आऊंगा, तो जिन्हें तुम चाहोगे उन्हें मैं चिट्ठियां देकर भेज दूंगा, कि तुम्हारा द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रूशलेम पहुंचा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यदि मेरा भी जाना उचित हुआ, तो वे मेरे साथ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मैं मकिदुनिया होकर तुम्हारे पास आऊंगा क्योंकि मुझे मकिदूनिया होकर तो जाना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