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98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ின் ஆவியால் நிறைத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ர்க்கன் எலிசாவுக்களித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ட்டிப்பின் வல்லமையால் நிறைத்திடும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ட்பர் இயேசுவின் வருக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ும் அவரைப் போல் இருக்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ட்பின் நாளுக்கு முத்திரைய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ஆவியால் நிறைத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னி அபிஷேகம் ஈந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ஆவியால் நிறைத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 தேவா இக்கணமே ஈந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மன் இயேசுவை நிறைத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ஆவியால் நிறைத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சீஷருக்களித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் அபிஷேகம் ஈந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ம்சோன் கிதியோனை நிறைத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2026-09-15T17:32:19Z</dcterms:created>
  <dcterms:modified xsi:type="dcterms:W3CDTF">2026-09-15T17:32:19Z</dcterms:modified>
  <dc:title>துதிப் பாடல்கள் : 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