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1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ஆவியால் நிறை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ர்க்கன் எலிசாவுக்களி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டிப்பின் வல்லமையால் நிறைத்திட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ர் இயேசுவின் வருக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ும் அவரைப் போல் இருக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ின் நாளுக்கு முத்திர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ால் நிறை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 அபிஷேகம் ஈ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ஆவியால் நிறை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 தேவா இக்கணமே ஈ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ன் இயேசுவை நிறை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ால் நிறை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ீஷருக்களி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அபிஷேகம் ஈ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ம்சோன் கிதியோனை நிறை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2026-07-30T14:15:18Z</dcterms:created>
  <dcterms:modified xsi:type="dcterms:W3CDTF">2026-07-30T14:15:18Z</dcterms:modified>
  <dc:title>துதிப் பாடல்கள்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