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னந்தமே
நான் அல்லேலூயா பாடி ஆனந்த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னந்தமே அருமை இரட்சகர் என்னை
அன்போடழைத்தனர் பாவங்கள் நீக்கி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ி துன்பம் இல்லையே
இயேசு மகா ராஜன் 	எல்லோருக்கும் உண்டு
இன்பம் என்றென்றுமே - அல்லேலூயா
2. தினம் போற்றிப் பாடுவேன்
இவ்வுலகை போலே விண்ணுலகில் ஓர் நாள்
இணைந்து பாடிடுவேன் - அல்லேலூய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2026-07-09T07:17:18Z</dcterms:created>
  <dcterms:modified xsi:type="dcterms:W3CDTF">2026-07-09T07:17:18Z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