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ோர் மகிழ்ந்து பாடும் பாடல்
உன்னைத் தாலாட்ட
மண்ணோர் உவந்து பாடும் பாடல்
உன்னை வரவேற்க ஆ…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தந்தை நெஞ்சில் மஞ்சம் கொண்ட
வார்த்தை நீயன்றோ
தேவ வாழ்வின் தூய மேன்மை
ஏன் துறந்தாயோ 
எம் தாழ்ந்த உள்ளம் தன்னில்
நீ வந்தருள்வாய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மாபெரும் மகிழ்வை வழங்கும் செய்தி
வானவன் அறிவித்தான்
தாவீதின் நகரில் மாமரி மடியில்
மாபரன் பிறந்துள்ளார்
நின் பாதம் தொழுதிட வந்தோம்
எம் தாகம் தீர்ப்பாய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ன்னித்தாயும் அவளது மடியில்
உன்னைத் தாலாட்ட
பன்னிரு நாளாய் காத்து
நிற்கும் உவலயம் உனை வணங்க
எம் வாழ்வின் இன்பம் பொழிய
நின் வாழ்வை ஈந்தாய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2026-07-25T11:45:10Z</dcterms:created>
  <dcterms:modified xsi:type="dcterms:W3CDTF">2026-07-25T11:45:10Z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