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தரிசிக்கவே வந்த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கர்த்தாவே, தாழ்மையாக திருப் பாதத்தண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ண்டனிட ஆவலாக வந்தேன், நல்ல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தரிசிக்கவே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கர்த்தாவினுடைய தூய ஆட்டுக்கு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றும் என்னுடைய ஞான மணவாள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தரிசிக்கவே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ிரார்த்தனையைக் கேளும் அத்தியந்த பணி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ும் என்னை ஏற்றுக்கொள்ளும் உம்முடைய பிள்ள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2026-09-15T19:15:28Z</dcterms:created>
  <dcterms:modified xsi:type="dcterms:W3CDTF">2026-09-15T19:15:28Z</dcterms:modified>
  <dc:title>துதிப் பாடல்கள் : 198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