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ஆகீசை நோக்கி: உம்முடைய கண்களில் எனக்குத் தயைகிடைக்குமானால், நான் வாசம்பண்ணும்படி நாட்டிலுள்ள ஊர்களிலே ஒன்றில் எனக்கு இடந்தாரும்; உம்முடைய அடியான் உம்மோடேகூட ராஜதானி பட்டணத்திலே வாசமாயிருப்பானேன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ஆகீசை நோக்கி: உம்முடைய கண்களில் எனக்குத் தயைகிடைக்குமானால், நான் வாசம்பண்ணும்படி நாட்டிலுள்ள ஊர்களிலே ஒன்றில் எனக்கு இடந்தாரும்; உம்முடைய அடியான் உம்மோடேகூட ராஜதானி பட்டணத்திலே வாசமாயிருப்பானேன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ஆகீசை நோக்கி: உம்முடைய கண்களில் எனக்குத் தயைகிடைக்குமானால், நான் வாசம்பண்ணும்படி நாட்டிலுள்ள ஊர்களிலே ஒன்றில் எனக்கு இடந்தாரும்; உம்முடைய அடியான் உம்மோடேகூட ராஜதானி பட்டணத்திலே வாசமாயிருப்பானேன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ஆகீஸ்: அன்றைய தினம் சிக்லாகை அவனுக்குக் கொடுத்தான்; அதினிமித்தம் சிக்லாக் இந்நாள் வரைக்கும் யூதாவின் ராஜாக்களைச் சேர்ந்த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ஆகீஸ்: அன்றைய தினம் சிக்லாகை அவனுக்குக் கொடுத்தான்; அதினிமித்தம் சிக்லாக் இந்நாள் வரைக்கும் யூதாவின் ராஜாக்களைச் சேர்ந்த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ு பெலிஸ்தரின் நாட்டிலே ஒரு வருஷமும் நாலு மாதமும் குடியி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ங்கேயிருந்து தாவீதும் அவன் மனுஷரும் கெசூரியர்மேலும் கெஸ்ரியர் மேலும் அமலேக்கியர்மேலும் படையெடுத்துப்போனார்கள்; சூருக்குப் போகிற எல்லைதுவக்கி எகிப்துதேசமட்டும் இருக்கிற நாட்டிலே பூர்வகாலம் துவக்கிக் குடியிருந்தவர்கள் இவர்கள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ங்கேயிருந்து தாவீதும் அவன் மனுஷரும் கெசூரியர்மேலும் கெஸ்ரியர் மேலும் அமலேக்கியர்மேலும் படையெடுத்துப்போனார்கள்; சூருக்குப் போகிற எல்லைதுவக்கி எகிப்துதேசமட்டும் இருக்கிற நாட்டிலே பூர்வகாலம் துவக்கிக் குடியிருந்தவர்கள் இவர்கள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ங்கேயிருந்து தாவீதும் அவன் மனுஷரும் கெசூரியர்மேலும் கெஸ்ரியர் மேலும் அமலேக்கியர்மேலும் படையெடுத்துப்போனார்கள்; சூருக்குப் போகிற எல்லைதுவக்கி எகிப்துதேசமட்டும் இருக்கிற நாட்டிலே பூர்வகாலம் துவக்கிக் குடியிருந்தவர்கள் இவர்கள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அந்த நாட்டைக் கொள்ளையடிக்கிறபோது, புருஷர்களையும் ஸ்திரீகளையும் உயிரோடே வைக்காமல், ஆடு மாடுகளையும் கழுதைகளையும் ஒட்டகங்களையும் வஸ்திரங்களையும் எடுத்துக்கொண்டு, ஆகீசிடத்துக்குத் திரும்பிவருவ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ாவீது: நான் எந்த நாளிலாகிலும் ஒருநாள் சவுலின் கையினால் மடிந்துபோவேன்; இனிச் சவுல் இஸ்ரவேலின் எல்லைகளில் எங்கேயாவது என்னைக் கண்டுபிடிக்கலாம் என்கிற நம்பிக்கை அற்றுப்போகும்படிக்கும், நான் அவன் கைக்கு நீங்கலாயிருக்கும்படிக்கும், நான் பெலிஸ்தரின் தேசத்திற்குப் போய், தப்பித்துக்கொள்வதப்பார்க்கிலும் நலமான காரியம் வேறில்லை என்று தன் இருதயத்தில் யோசி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அந்த நாட்டைக் கொள்ளையடிக்கிறபோது, புருஷர்களையும் ஸ்திரீகளையும் உயிரோடே வைக்காமல், ஆடு மாடுகளையும் கழுதைகளையும் ஒட்டகங்களையும் வஸ்திரங்களையும் எடுத்துக்கொண்டு, ஆகீசிடத்துக்குத் திரும்பிவருவ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ன்று எத்திசையில் போய்க் கொள்ளையடித்தீர்கள் என்று ஆகீஸ் கேட்கும்போது, தாவீது: யூதாவுடைய தென் திசையிலும் யெராமியேலருடைய தென் திசையிலும் கேனியருடைய தென் திசையிலும் என்ப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ன்று எத்திசையில் போய்க் கொள்ளையடித்தீர்கள் என்று ஆகீஸ் கேட்கும்போது, தாவீது: யூதாவுடைய தென் திசையிலும் யெராமியேலருடைய தென் திசையிலும் கேனியருடைய தென் திசையிலும் என்ப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்ன இன்னபடி தாவீது செய்தான் என்று தங்களுக்கு விரோதமான செய்தியை அறிவிக்கத்தக்க ஒருவரையும் தாவீது காத்பட்டணத்திற்குக் கொண்டு வராதபடிக்கு, ஒரு புருஷனையாகிலும் ஸ்திரீயையாகிலும் உயிரோடே வைக்காதிருப்பான்; அவன் பெலிஸ்தரின் நாட்டுப் புறத்திலே குடியிருக்கிற நாளெல்லாம் இவ்வண்ணம் செய்துகொண்டுவ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்ன இன்னபடி தாவீது செய்தான் என்று தங்களுக்கு விரோதமான செய்தியை அறிவிக்கத்தக்க ஒருவரையும் தாவீது காத்பட்டணத்திற்குக் கொண்டு வராதபடிக்கு, ஒரு புருஷனையாகிலும் ஸ்திரீயையாகிலும் உயிரோடே வைக்காதிருப்பான்; அவன் பெலிஸ்தரின் நாட்டுப் புறத்திலே குடியிருக்கிற நாளெல்லாம் இவ்வண்ணம் செய்துகொண்டுவ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்ன இன்னபடி தாவீது செய்தான் என்று தங்களுக்கு விரோதமான செய்தியை அறிவிக்கத்தக்க ஒருவரையும் தாவீது காத்பட்டணத்திற்குக் கொண்டு வராதபடிக்கு, ஒரு புருஷனையாகிலும் ஸ்திரீயையாகிலும் உயிரோடே வைக்காதிருப்பான்; அவன் பெலிஸ்தரின் நாட்டுப் புறத்திலே குடியிருக்கிற நாளெல்லாம் இவ்வண்ணம் செய்துகொண்டுவ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ீஸ் தாவீதை நம்பி: அவன் இஸ்ரவேலராகிய தன்னுடைய ஜனங்கள் தன்னை வெறுக்கும்படி செய்கிறான்; என்றைக்கும் அவன் என் ஊழியக்காரனாயிருப்பான் என்ப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ீஸ் தாவீதை நம்பி: அவன் இஸ்ரவேலராகிய தன்னுடைய ஜனங்கள் தன்னை வெறுக்கும்படி செய்கிறான்; என்றைக்கும் அவன் என் ஊழியக்காரனாயிருப்பான் என்ப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ாவீது: நான் எந்த நாளிலாகிலும் ஒருநாள் சவுலின் கையினால் மடிந்துபோவேன்; இனிச் சவுல் இஸ்ரவேலின் எல்லைகளில் எங்கேயாவது என்னைக் கண்டுபிடிக்கலாம் என்கிற நம்பிக்கை அற்றுப்போகும்படிக்கும், நான் அவன் கைக்கு நீங்கலாயிருக்கும்படிக்கும், நான் பெலிஸ்தரின் தேசத்திற்குப் போய், தப்பித்துக்கொள்வதப்பார்க்கிலும் நலமான காரியம் வேறில்லை என்று தன் இருதயத்தில் யோசி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ாவீது: நான் எந்த நாளிலாகிலும் ஒருநாள் சவுலின் கையினால் மடிந்துபோவேன்; இனிச் சவுல் இஸ்ரவேலின் எல்லைகளில் எங்கேயாவது என்னைக் கண்டுபிடிக்கலாம் என்கிற நம்பிக்கை அற்றுப்போகும்படிக்கும், நான் அவன் கைக்கு நீங்கலாயிருக்கும்படிக்கும், நான் பெலிஸ்தரின் தேசத்திற்குப் போய், தப்பித்துக்கொள்வதப்பார்க்கிலும் நலமான காரியம் வேறில்லை என்று தன் இருதயத்தில் யோச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தாவீது தன்னோடிருந்த அறுநூறுபேரோடுங்கூட எழுந்திருந்து, மாயோகின் குமாரனாகிய ஆகிஸ் என்னும் காத்தின் ராஜாவினிடத்தில் போய்ச் சேர்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தாவீது தன்னோடிருந்த அறுநூறுபேரோடுங்கூட எழுந்திருந்து, மாயோகின் குமாரனாகிய ஆகிஸ் என்னும் காத்தின் ராஜாவினிடத்தில் போய்ச் சேர்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ங்கே தாவீதும், அவன் மனுஷரும், அவரவர் வீட்டாரும், தாவீதோடேகூட அவன் இரண்டு மனைவிகளாகிய யெஸ்ரயேல் ஊராளாகிய அகினோவாமும், நாபாலின் மனைவியாயிருந்த கர்மேல் ஊராளாகிய அபிகாயிலும், காத்பட்டணத்தில் ஆகீசிடத்தில் தங்கியி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ங்கே தாவீதும், அவன் மனுஷரும், அவரவர் வீட்டாரும், தாவீதோடேகூட அவன் இரண்டு மனைவிகளாகிய யெஸ்ரயேல் ஊராளாகிய அகினோவாமும், நாபாலின் மனைவியாயிருந்த கர்மேல் ஊராளாகிய அபிகாயிலும், காத்பட்டணத்தில் ஆகீசிடத்தில் தங்கியி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வீது காத்பட்டணத்திற்கு ஓடிப்போனான் என்று சவுலுக்கு அறிவிக்கப்பட்டபோது, அவன் அப்புறம் அவனைத் தேட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David said unto Achish, If I have now found grace in yours eyes, let them give me a plac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 town in the country, that I may dwell there: for why should your servant dwell in the roya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y with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n Achish gave him Ziklag that day: wherefore Ziklag pertains unto the kings of Judah unto t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time that David dwelt in the country of the Philistines was a full year and four month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David and his men went up, and invaded the Geshurites, and the Gezrites, and the Amalekit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ose nations were of old the inhabitants of the land, as you go to Shur, even unto the lan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gy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David stroke the land, and left neither man nor woman alive, and took away the sheep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David said in his heart, I shall now perish one day by the hand of Saul: there is noth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xen, and the asses, and the camels, and the apparel, and returned, and came to Ach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Achish said, Where have all of you made a road to day? And David said, Against the south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ah, and against the south of the Jerahmeelites, and against the south of the Keni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David saved neither man nor woman alive, to bring tidings to Gath, saying, Lest they shou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form against us, saying, So did David, and so will be his manner all the while he dwells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untry of the Philisti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Achish believed David, saying, He has made his people Israel utterly to detest hi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fore he shall be my servant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tter for me than that I should speedily escape into the land of the Philistines; and Saul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spair of me, to seek me any more in any coast of Israel: so shall I escape out of hi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David arose, and he passed over with the six hundred men that were with him unto Achish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 of Maoch, king of G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David dwelt with Achish at Gath, he and his men, every man with his household, even Dav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his two wives, Ahinoam the Jezreelitess, and Abigail the Carmelitess, Nabal's w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t was told Saul that David was fled to Gath: and he sought no more again for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2026-09-07T05:50:37Z</dcterms:created>
  <dcterms:modified xsi:type="dcterms:W3CDTF">2026-09-07T05:50:37Z</dcterms:modified>
  <dc:title>1 Samuel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