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க்கிரமாய்ப் போய், அவர் மரித்தோரிலிருந்து எழுந்தார் என்று அவருடைய சீஷர்களுக்குச் சொல்லுங்கள். அவர் உங்களுக்கு முன்னே கலிலேயாவுக்குப் போகிறார்; அங்கே அவரைக் காண்பீர்கள்; இதோ, உங்களுக்குச் சொன்னே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க்கிரமாய்ப் போய், அவர் மரித்தோரிலிருந்து எழுந்தார் என்று அவருடைய சீஷர்களுக்குச் சொல்லுங்கள். அவர் உங்களுக்கு முன்னே கலிலேயாவுக்குப் போகிறார்; அங்கே அவரைக் காண்பீர்கள்; இதோ, உங்களுக்குச் சொன்ன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பயத்தோடும் மகா சந்தோஷத்தோடும் கல்லறையை விட்டுச் சீக்கிரமாய்ப் புறப்பட்டு, அவருடைய சீஷர்களுக்கு அறிவிக்க ஓட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வருடைய சீஷர்களுக்கு அறிவிக்கப் போகிறபோது, இயேசு தாமே அவர்களுக்கு எதிர்பட்டு: வாழ்க என்றார். அவர்கள் கிட்டவந்து, அவர் பாதங்களைத் தழுவி, அவரைப் பணிந்துகொண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யேசு அவர்களை நோக்கி: பயப்படாதிருங்கள்; நீங்கள் போய், என் சகோதரர் கலிலேயாவுக்குப் போகும்படி அவர்களுக்குச் சொல்லுங்கள்; அங்கே அவர்கள் என்னைக் காண்பார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ோகையில், காவல் சேவகரில் சிலர் நகரத்திற்குள்ளே வந்து, நடந்த யாவற்றையும் பிரதான ஆசாரியருக்கு அறிவ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் மூப்பரோடே கூடிவந்து, ஆலோசனைபண்ணி, சேவகருக்கு வேண்டிய பணத்தைக் கொடுத்து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நித்திரைபண்ணுகையில், அவனுடைய சீஷர்கள் இராத்திரியிலே வந்து, அவனைக் களவாய்க் கொண்டு போய்விட்டார்கள் என்று சொல்ல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 தேசாதிபதிக்குக் கேள்வியானால், நாங்கள் அவரைச் சம்மதப்படுத்தி, உங்களைத் தப்புவிப்போம்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ணத்தை வாங்கிக்கொண்டு, தங்களுக்குப் போதிக்கப்பட்டபடியே செய்தார்கள். இந்தப் பேச்சு யூதருக்குள்ளே இந்நாள்வரைக்கும் பிரசித்தமாய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ஓய்வு நாள் முடிந்து, வாரத்தின் முதலாம் நாள் விடிந்துவருகையில், மகதலேனா மரியாளும் மற்ற மரியாளும் கல்லறையைப் பார்க்க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தினொரு சீஷர்களும், கலிலேயாவிலே இயேசு தங்களுக்குக் குறித்திருந்த மலைக்குப் 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ங்கே அவர்கள் அவரைக் கண்டு பணிந்துகொண்டார்கள், சிலரோ சந்தேகப்ப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இயேசு சமீபத்தில் வந்து, அவர்களை நோக்கி: வானத்திலும் பூமியிலும் சகல அதிகாரமும் எனக்குக் கொடுக்கப்பட்ட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புறப்பட்டுப்போய் சகல ஜாதிகளையும் சீஷராக்கி, பிதா குமாரன் பரிசுத்த ஆவியின் நாமத்திலே அவர்களுக்கு ஞானஸ்நானங்கொடு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நீங்கள் புறப்பட்டுப்போய் சகல ஜாதிகளையும் சீஷராக்கி, பிதா குமாரன் பரிசுத்த ஆவியின் நாமத்திலே அவர்களுக்கு ஞானஸ்நானங்கொடு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உங்களுக்குக் கட்டளையிட்ட யாவையும் அவர்கள் கைக்கொள்ளும்படி அவர்களுக்கு உபதேசம் பண்ணுங்கள்; இதோ, உலகத்தின் முடிவுபரியந்தம் சகல நாட்களிலும் நான் உங்களுடனேகூட இருக்கிறேன் என்றார். ஆமெ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உங்களுக்குக் கட்டளையிட்ட யாவையும் அவர்கள் கைக்கொள்ளும்படி அவர்களுக்கு உபதேசம் பண்ணுங்கள்; இதோ, உலகத்தின் முடிவுபரியந்தம் சகல நாட்களிலும் நான் உங்களுடனேகூட இருக்கிறேன் என்றார்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ூமி மிகவும் அதிரும்படி, கர்த்தருடைய தூதன் வானத்திலிருந்திறங்கி வந்து, வாசலிலிருந்த கல்லைப் புரட்டித் தள்ளி, அதின்மேல் உட்கார்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ூமி மிகவும் அதிரும்படி, கர்த்தருடைய தூதன் வானத்திலிருந்திறங்கி வந்து, வாசலிலிருந்த கல்லைப் புரட்டித் தள்ளி, அதின்மேல் உட்கார்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ரூபம் மின்னல் போலவும், அவனுடைய வஸ்திரம் உறைந்த மழையைப்போல வெண்மையாகவும் இ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வலாளர் அவனுக்குப் பயந்ததினால் திடுக்கிட்டுச் செத்தவர்கள் போலா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ூதன் அந்த ஸ்திரீகளை நோக்கி: நீங்கள் பயப்படாதிருங்கள்; சிலுவையில் அறையப்பட்ட இயேசுவைத் தேடுகிறீர்கள் என்று அறி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ூதன் அந்த ஸ்திரீகளை நோக்கி: நீங்கள் பயப்படாதிருங்கள்; சிலுவையில் அறையப்பட்ட இயேசுவைத் தேடுகிறீர்கள் என்று அறி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இங்கே இல்லை; தாம் சொன்னபடியே உயிர்த்தெழுந்தார்; கர்த்தரை வைத்த இடத்தை வந்து பாருங்கள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शीघ्र जाकर उसके चेलों से कहो, कि वह मृतकों में से जी उठा है; और देखो वह तुम से पहिले गलील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है, वहाँ उसका दर्शन पाओगे, देखो, मैं ने तुम से कह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वे भय और बड़े आनन्द के साथ कब्र से शीघ्र लौटकर उसके चेलों को समाचार देने के लिये दौड़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देखो, यीशु उन्हें मिला और कहा; ‘सलाम’और उन्होंने पास आकर और उसके पाँव पकड़कर उस को दणडवत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यीशु ने उन से कहा, मत डरो; मेरे भाईयों से जाकर कहो, कि गलील को चलें जाएं वहाँ मुझे देख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े जा ही रही थीं, कि देखो, पहरूओं में से कितनों ने नगर में आकर पूरा हाल महायाजकों से कह सु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उन्हों ने पुरनियों के साथ इकट्ठे होकर सम्मति की, और सिपाहियों को बहुत चान्दी देकर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ि यह कहना, कि रात को जब हम सो रहे थे, तो उसके चेले आकर उसे चुरा 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यह बात हाकिम के कान तक पहुंचेगी, तो हम उसे समझा लेंगे और तुम्हें जोखिम से बचा 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ो उन्होंने रूपए लेकर जैसा सिखाए गए थे, वैसा ही किया; और यह बात आज तक यहूदियों में प्रचलित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सब्त के दिन के बाद सप्ताह के पहिले दिन पह फटते ही मरियम मगदलीनी और दूसरी मरियम कब्र को देखने आ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ग्यारह चेले गलील में उस पहाड़ पर गए, जिसे यीशु ने उन्हें बता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उन्होंने उसके दर्शन पाकर उसे प्रणाम किया, पर किसी किसी को सन्देह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ीशु ने उन के पास आकर कहा, कि स्वर्ग और पृथ्वी का सारा अधिकार मुझे दिय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इसलिये तुम जाकर सब जातियों के लोगों को चेला बनाओ और उन्हें पिता और पुत्र और पवित्रआत्मा के न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बपतिस्मा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उन्हें सब बातें जो मैं ने तुम्हें आज्ञा दी है, मानना सिखाओ: और देखो, मैं जगत के अन्त तक सदै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संग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देखो एक बड़ा भुईंडोल हुआ, क्योंकि प्रभु का एक दूत स्वर्ग से उतरा, और पास आकर उसने पत्थर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ुढ़का दिया, और उस पर बै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का रूप बिजली का सा और उसका वस्त्र पाले की नाईं उज्ज़्वल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के भय से पहरूए कांप उठे, और मृतक समान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्वर्गदूत ने स्त्र्यिों से कहा, कि तुम मत डरो: मै जानता हूँ कि तुम यीशु को जो क्रुस पर चढ़ाया ग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 ढूंढ़त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ह यहाँ नहीं है, परन्तु अपने वचन के अनुसार जी उठा है; आओ, यह स्थान देखो, जहाँ प्रभु पड़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2026-09-05T22:12:28Z</dcterms:created>
  <dcterms:modified xsi:type="dcterms:W3CDTF">2026-09-05T22:12:28Z</dcterms:modified>
  <dc:title>मत्ती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