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presProps" Target="presProps.xml"/>
  <Relationship Id="rId70" Type="http://schemas.openxmlformats.org/officeDocument/2006/relationships/viewProps" Target="viewProps.xml"/>
  <Relationship Id="rId71"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உங்கள் பிதாக்களின் தேவனாகிய கர்த்தர் உங்களுக்குச் சுதந்தரிக்கக் கொடுக்கிற தேசத்திலே, நீங்கள் பூமியில் உயிரோடிருக்கும் நாளெல்லாம் கைக்கொண்டு நடக்கவேண்டிய கட்டளைகளும் நியாயங்களுமாவன:]]></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உங்கள் பிதாக்களின் தேவனாகிய கர்த்தர் உங்களுக்குச் சுதந்தரிக்கக் கொடுக்கிற தேசத்திலே, நீங்கள் பூமியில் உயிரோடிருக்கும் நாளெல்லாம் கைக்கொண்டு நடக்கவேண்டிய கட்டளைகளும் நியாயங்களுமாவன:]]></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நீ சுதந்தரிக்கப்போகிற தேசத்தின் ஜாதிகளை உன் தேவனாகிய கர்த்தர் உனக்கு முன்பாகச் சங்கரிக்கும்போதும், நீ அவர்கள் தேசத்தைச் சுதந்தரித்து அதிலே குடியிருக்கும்போதும்,]]></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நீ சுதந்தரிக்கப்போகிற தேசத்தின் ஜாதிகளை உன் தேவனாகிய கர்த்தர் உனக்கு முன்பாகச் சங்கரிக்கும்போதும், நீ அவர்கள் தேசத்தைச் சுதந்தரித்து அதிலே குடியிருக்கும்போதும்,]]></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நீங்கள் துரத்திவிடும் ஜாதிகள் தங்கள் தேவர்களைச் சேவித்த உயர்ந்த மலைகளின்மேலும், மேடுகளின்மேலும், பச்சையான சகல மரங்களின் கீழுமுள்ள இடங்களையெல்லாம் முற்றிலும் அழித்து,]]></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நீங்கள் துரத்திவிடும் ஜாதிகள் தங்கள் தேவர்களைச் சேவித்த உயர்ந்த மலைகளின்மேலும், மேடுகளின்மேலும், பச்சையான சகல மரங்களின் கீழுமுள்ள இடங்களையெல்லாம் முற்றிலும் அழித்து,]]></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அவர்கள் உனக்கு முன்பாக அழிக்கப்பட்டபின்பு, நீ அவர்களைப் பின்பற்றிச் சிக்கிக்கொள்ளாதபடிக்கும், இந்த ஜாதிகள் தங்கள் தேவர்களைச் சேவித்தபடி நானும் சேவிப்பேன் என்று சொல்லி அவர்களுடைய தேவர்களைக் குறித்துக் கேட்டு விசாரியாதபடிக்கும் எச்சரிக்கையாயிரு.]]></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அவர்கள் உனக்கு முன்பாக அழிக்கப்பட்டபின்பு, நீ அவர்களைப் பின்பற்றிச் சிக்கிக்கொள்ளாதபடிக்கும், இந்த ஜாதிகள் தங்கள் தேவர்களைச் சேவித்தபடி நானும் சேவிப்பேன் என்று சொல்லி அவர்களுடைய தேவர்களைக் குறித்துக் கேட்டு விசாரியாதபடிக்கும் எச்சரிக்கையாயிரு.]]></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அவர்கள் உனக்கு முன்பாக அழிக்கப்பட்டபின்பு, நீ அவர்களைப் பின்பற்றிச் சிக்கிக்கொள்ளாதபடிக்கும், இந்த ஜாதிகள் தங்கள் தேவர்களைச் சேவித்தபடி நானும் சேவிப்பேன் என்று சொல்லி அவர்களுடைய தேவர்களைக் குறித்துக் கேட்டு விசாரியாதபடிக்கும் எச்சரிக்கையாயிரு.]]></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வர்கள் பலிபீடங்களை இடித்து, அவர்கள் சிலைகளைத் தகர்த்து, அவர்கள் தோப்புகளை அக்கினியால் சுட்டெரித்து, அவர்கள் தேவர்களின் விக்கிரகங்களை நொறுக்கி, அவைகளின் பேரும் அவ்விடத்தில் இராமல் அழியும்படி செய்யக்கடவீர்கள்.]]></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நீ கர்த்தரின் பார்வைக்குச் செம்மையானதைச் செய்வதினால், நீயும் உனக்குப் பின்வரும் உன் பிள்ளைகளும் நன்றாயிருக்கும்படி நீ அதைச் சாப்பிடலாகாது.]]></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வர்கள் பலிபீடங்களை இடித்து, அவர்கள் சிலைகளைத் தகர்த்து, அவர்கள் தோப்புகளை அக்கினியால் சுட்டெரித்து, அவர்கள் தேவர்களின் விக்கிரகங்களை நொறுக்கி, அவைகளின் பேரும் அவ்விடத்தில் இராமல் அழியும்படி செய்யக்கடவீர்கள்.]]></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உன் தேவனாகிய கர்த்தருக்கு அப்படிச் செய்யாயாக; கர்த்தர் வெறுக்கிற அருவருப்பான யாவையும் அவர்கள் தங்கள் தேவர்களுக்குச் செய்து, தங்கள் குமாரரையும் தங்கள் குமாரத்திகளையும் தங்கள் தேவர்களுக்கு அக்கினியிலே சுட்டெரித்தார்களே.]]></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உன் தேவனாகிய கர்த்தருக்கு அப்படிச் செய்யாயாக; கர்த்தர் வெறுக்கிற அருவருப்பான யாவையும் அவர்கள் தங்கள் தேவர்களுக்குச் செய்து, தங்கள் குமாரரையும் தங்கள் குமாரத்திகளையும் தங்கள் தேவர்களுக்கு அக்கினியிலே சுட்டெரித்தார்களே.]]></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உன் தேவனாகிய கர்த்தருக்கு அப்படிச் செய்யாயாக; கர்த்தர் வெறுக்கிற அருவருப்பான யாவையும் அவர்கள் தங்கள் தேவர்களுக்குச் செய்து, தங்கள் குமாரரையும் தங்கள் குமாரத்திகளையும் தங்கள் தேவர்களுக்கு அக்கினியிலே சுட்டெரித்தார்களே.]]></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உங்கள் தேவனாகிய கர்த்தருக்கு நீங்கள் அப்படிச் செய்யாமல்,]]></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உங்கள் தேவனாகிய கர்த்தருக்கு நீங்கள் அப்படிச் செய்யாமல்,]]></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உங்கள் தேவனாகிய கர்த்தர் தம்முடைய நாமம் விளங்கும்படி, உங்கள் சகல கோத்திரங்களிலும் தெரிந்துகொள்ளும் ஸ்தானமாகிய அவருடைய வாசஸ்தலத்தையே நாடி, அங்கே போய்,]]></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உங்கள் தேவனாகிய கர்த்தர் தம்முடைய நாமம் விளங்கும்படி, உங்கள் சகல கோத்திரங்களிலும் தெரிந்துகொள்ளும் ஸ்தானமாகிய அவருடைய வாசஸ்தலத்தையே நாடி, அங்கே போய்,]]></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அங்கே உங்கள் சர்வாங்க தகனங்களையும், உங்கள் பலிகளையும், தசமபாகங்களையும், உங்கள் கை ஏறெடுத்துப் படைக்கும் படைப்புகளையும், உங்கள் பொருத்தனைகளையும், உங்கள் உற்சாகபலிகளையும், உங்கள் ஆடுமாடுகளின் தலையீற்றுகளையும் கொண்டுவந்து,]]></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அங்கே உங்கள் சர்வாங்க தகனங்களையும், உங்கள் பலிகளையும், தசமபாகங்களையும், உங்கள் கை ஏறெடுத்துப் படைக்கும் படைப்புகளையும், உங்கள் பொருத்தனைகளையும், உங்கள் உற்சாகபலிகளையும், உங்கள் ஆடுமாடுகளின் தலையீற்றுகளையும் கொண்டுவந்து,]]></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நீ கர்த்தரின் பார்வைக்குச் செம்மையானதைச் செய்வதினால், நீயும் உனக்குப் பின்வரும் உன் பிள்ளைகளும் நன்றாயிருக்கும்படி நீ அதைச் சாப்பிடலாகாது.]]></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அங்கே உங்கள் சர்வாங்க தகனங்களையும், உங்கள் பலிகளையும், தசமபாகங்களையும், உங்கள் கை ஏறெடுத்துப் படைக்கும் படைப்புகளையும், உங்கள் பொருத்தனைகளையும், உங்கள் உற்சாகபலிகளையும், உங்கள் ஆடுமாடுகளின் தலையீற்றுகளையும் கொண்டுவந்து,]]></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அங்கே உங்கள் தேவனாகிய கர்த்தருடைய சந்நிதியிலே புசித்து, நீங்கள் கையிட்டுச் செய்ததும், உங்கள் தேவனாகிய கர்த்தர் உங்களை ஆசீர்வதித்ததுமான யாவுக்காகவும் நீங்களும் உங்கள் குடும்பத்தாரும் சந்தோஷப்படுவீர்களாக.]]></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அங்கே உங்கள் தேவனாகிய கர்த்தருடைய சந்நிதியிலே புசித்து, நீங்கள் கையிட்டுச் செய்ததும், உங்கள் தேவனாகிய கர்த்தர் உங்களை ஆசீர்வதித்ததுமான யாவுக்காகவும் நீங்களும் உங்கள் குடும்பத்தாரும் சந்தோஷப்படுவீர்களாக.]]></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இங்கே இந்நாளில் நாம் அவனவன் தன்தன் பார்வைக்குச் சரியானதையெல்லாம் செய்கிறதுபோல நீங்கள் செய்யாதிருப்பீர்களாக.]]></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இங்கே இந்நாளில் நாம் அவனவன் தன்தன் பார்வைக்குச் சரியானதையெல்லாம் செய்கிறதுபோல நீங்கள் செய்யாதிருப்பீர்களாக.]]></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உங்கள் தேவனாகிய கர்த்தர் உங்களுக்குக் கொடுக்கும் இளைப்பாறுதலிலும் சுதந்தரத்திலும் நீங்கள் இன்னும் பிரவேசிக்கவில்லையே.]]></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நீங்கள் யோர்தானைக் கடந்துபோய், உங்கள் தேவனாகிய கர்த்தர் உங்களுக்குச் சுதந்தரிக்கக் கொடுக்கும் தேசத்தில் குடியேறும்போதும், சுற்றிலும் இருக்கிற உங்கள் சத்துருக்களையெல்லாம் அவர் விலக்கி, உங்களை இளைப்பாறப்பண்னுகிறதினால் நீங்கள் சுகமாய் வசித்திருக்கும் போதும்,]]></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நீங்கள் யோர்தானைக் கடந்துபோய், உங்கள் தேவனாகிய கர்த்தர் உங்களுக்குச் சுதந்தரிக்கக் கொடுக்கும் தேசத்தில் குடியேறும்போதும், சுற்றிலும் இருக்கிற உங்கள் சத்துருக்களையெல்லாம் அவர் விலக்கி, உங்களை இளைப்பாறப்பண்னுகிறதினால் நீங்கள் சுகமாய் வசித்திருக்கும் போதும்,]]></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உங்கள் தேவனாகிய கர்த்தர் தமது நாமம் விளங்கும்படி தெரிந்துகொள்ளும் ஓர் இடம் உண்டாயிருக்கும்; அங்கே நீங்கள் நான் உங்களுக்குக் கட்டளையிட்ட யாவையும் உங்கள் சர்வாங்க தகனங்களையும், உங்கள் பலிகளையும், உங்கள் தசம பாகங்களையும், உங்கள் கை ஏறெடுத்துப் படைக்கும் படைப்புகளையும், நீங்கள் கர்த்தருக்கு நேர்ந்துகொள்ளும் விசேஷித்த எல்லாப் பொருத்தனைகளையும் கொண்டுவந்து,]]></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உங்கள் தேவனாகிய கர்த்தர் தமது நாமம் விளங்கும்படி தெரிந்துகொள்ளும் ஓர் இடம் உண்டாயிருக்கும்; அங்கே நீங்கள் நான் உங்களுக்குக் கட்டளையிட்ட யாவையும் உங்கள் சர்வாங்க தகனங்களையும், உங்கள் பலிகளையும், உங்கள் தசம பாகங்களையும், உங்கள் கை ஏறெடுத்துப் படைக்கும் படைப்புகளையும், நீங்கள் கர்த்தருக்கு நேர்ந்துகொள்ளும் விசேஷித்த எல்லாப் பொருத்தனைகளையும் கொண்டுவந்து,]]></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உனக்குரிய பரிசுத்த வஸ்துக்களையும், உன் பொருத்தனைகளையும் கர்த்தர் தெரிந்துகொள்ளும் ஸ்தானத்திற்கு நீ கொண்டுவந்து,]]></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உங்கள் தேவனாகிய கர்த்தர் தமது நாமம் விளங்கும்படி தெரிந்துகொள்ளும் ஓர் இடம் உண்டாயிருக்கும்; அங்கே நீங்கள் நான் உங்களுக்குக் கட்டளையிட்ட யாவையும் உங்கள் சர்வாங்க தகனங்களையும், உங்கள் பலிகளையும், உங்கள் தசம பாகங்களையும், உங்கள் கை ஏறெடுத்துப் படைக்கும் படைப்புகளையும், நீங்கள் கர்த்தருக்கு நேர்ந்துகொள்ளும் விசேஷித்த எல்லாப் பொருத்தனைகளையும் கொண்டுவந்து,]]></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நான் உனக்கு விதிக்கிற யாவையும் செய்யும்படி கவனமாயிரு; நீ அதனோடே ஒன்றும் கூட்டவும் வேண்டாம், அதில் ஒன்றும் குறைக்கவும் வேண்டாம்.]]></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உங்கள் தேவனாகிய கர்த்தருடைய சந்நிதியில் நீங்களும், உங்கள் குமாரரும், உங்கள் குமாரத்திகளும், உங்கள் வேலைக்காரரும், உங்கள் வேலைக்காரிகளும், உங்களோடு பங்கும் சுதந்தரமும் இல்லாமல் உங்கள் வாசல்களில் இருக்கிற லேவியனும் சந்தோஷப்படுவீர்களாக.]]></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உங்கள் தேவனாகிய கர்த்தருடைய சந்நிதியில் நீங்களும், உங்கள் குமாரரும், உங்கள் குமாரத்திகளும், உங்கள் வேலைக்காரரும், உங்கள் வேலைக்காரிகளும், உங்களோடு பங்கும் சுதந்தரமும் இல்லாமல் உங்கள் வாசல்களில் இருக்கிற லேவியனும் சந்தோஷப்படுவீர்களாக.]]></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கண்ட இடமெல்லாம் நீ உன் சர்வாங்க தகனபலிகளை இடாதபடிக்கு எச்சரிக்கையாயிரு.]]></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உன் கோத்திரங்கள் ஒன்றில் கர்த்தர் தெரிந்துகொள்ளும் இடத்தில்மாத்திரம் நீ உன் சர்வாங்க தகனபலிகளையிட்டு, நான் உனக்குக் கற்பிக்கிற யாவையும் அங்கே செய்வாயாக.]]></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உன் கோத்திரங்கள் ஒன்றில் கர்த்தர் தெரிந்துகொள்ளும் இடத்தில்மாத்திரம் நீ உன் சர்வாங்க தகனபலிகளையிட்டு, நான் உனக்குக் கற்பிக்கிற யாவையும் அங்கே செய்வாயாக.]]></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ஆனாலும் உன் தேவனாகிய கர்த்தர் உனக்கு அருளும் ஆசீர்வாதத்திற்குத்தக்கதாய், நீ உன் வாசல்களிலெங்கும் உன் இஷ்டப்படியே மிருகஜீவன்களை அடித்துப் புசிக்கலாம்; தீட்டுப்பட்டவனும் தீட்டுப்படாதவனும், அவைகளை, வெளிமானையும் கலைமானையும் புசிக்கிறதுபோல புசிக்கலாம்.]]></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ஆனாலும் உன் தேவனாகிய கர்த்தர் உனக்கு அருளும் ஆசீர்வாதத்திற்குத்தக்கதாய், நீ உன் வாசல்களிலெங்கும் உன் இஷ்டப்படியே மிருகஜீவன்களை அடித்துப் புசிக்கலாம்; தீட்டுப்பட்டவனும் தீட்டுப்படாதவனும், அவைகளை, வெளிமானையும் கலைமானையும் புசிக்கிறதுபோல புசிக்கலாம்.]]></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இரத்தத்தைமாத்திரம் புசிக்கவேண்டாம்; அதைத் தண்ணீரைப்போல் தரையிலே ஊற்றிவிடவேண்டும்.]]></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உனக்குரிய பரிசுத்த வஸ்துக்களையும், உன் பொருத்தனைகளையும் கர்த்தர் தெரிந்துகொள்ளும் ஸ்தானத்திற்கு நீ கொண்டுவந்து,]]></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உன் தானியத்திலும் உன் திராட்சரசத்திலும் உன் எண்ணெயிலும் தசமபாகத்தையும், உன் ஆடுமாடுகளின் தலையீற்றுகளையும், நீ நேர்ந்துகொள்ளும் உன்னுடைய சகல பொருத்தனைகளையும், உன் உற்சாகக் காணிக்கைகளையும், உன் கை ஏறெடுத்துப் படைக்கும் படைப்புகளையும், நீ உன் வாசல்களில் புசிக்கவேண்டாம்.]]></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உன் தானியத்திலும் உன் திராட்சரசத்திலும் உன் எண்ணெயிலும் தசமபாகத்தையும், உன் ஆடுமாடுகளின் தலையீற்றுகளையும், நீ நேர்ந்துகொள்ளும் உன்னுடைய சகல பொருத்தனைகளையும், உன் உற்சாகக் காணிக்கைகளையும், உன் கை ஏறெடுத்துப் படைக்கும் படைப்புகளையும், நீ உன் வாசல்களில் புசிக்கவேண்டாம்.]]></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உன் தானியத்திலும் உன் திராட்சரசத்திலும் உன் எண்ணெயிலும் தசமபாகத்தையும், உன் ஆடுமாடுகளின் தலையீற்றுகளையும், நீ நேர்ந்துகொள்ளும் உன்னுடைய சகல பொருத்தனைகளையும், உன் உற்சாகக் காணிக்கைகளையும், உன் கை ஏறெடுத்துப் படைக்கும் படைப்புகளையும், நீ உன் வாசல்களில் புசிக்கவேண்டாம்.]]></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உன் தேவனாகிய கர்த்தர் தெரிந்துகொள்ளும் ஸ்தானத்தில் நீயும் உன் குமாரனும், உன் குமாரத்தியும், உன் வேலைக்காரனும், உன் வேலைக்காரியும், உன் வாசல்களில் இருக்கிற லேவியனும், உன் தேவனாகிய கர்த்தருடைய சந்நிதியில் அதைப் புசித்து, நீ கையிட்டுச் செய்யும் எல்லாக்காரியத்திலும் உன் தேவனாகிய கர்த்தருடைய சந்நிதியில் சந்தோஷப்படுவாயாக.]]></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உன் தேவனாகிய கர்த்தர் தெரிந்துகொள்ளும் ஸ்தானத்தில் நீயும் உன் குமாரனும், உன் குமாரத்தியும், உன் வேலைக்காரனும், உன் வேலைக்காரியும், உன் வாசல்களில் இருக்கிற லேவியனும், உன் தேவனாகிய கர்த்தருடைய சந்நிதியில் அதைப் புசித்து, நீ கையிட்டுச் செய்யும் எல்லாக்காரியத்திலும் உன் தேவனாகிய கர்த்தருடைய சந்நிதியில் சந்தோஷப்படுவாயாக.]]></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உன் தேவனாகிய கர்த்தர் தெரிந்துகொள்ளும் ஸ்தானத்தில் நீயும் உன் குமாரனும், உன் குமாரத்தியும், உன் வேலைக்காரனும், உன் வேலைக்காரியும், உன் வாசல்களில் இருக்கிற லேவியனும், உன் தேவனாகிய கர்த்தருடைய சந்நிதியில் அதைப் புசித்து, நீ கையிட்டுச் செய்யும் எல்லாக்காரியத்திலும் உன் தேவனாகிய கர்த்தருடைய சந்நிதியில் சந்தோஷப்படுவாயாக.]]></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நீ உன் தேசத்திலுருக்கும் நாளெல்லாம் லேவியனைக் கைவிடாதபடிக்கும் எச்சரிக்கையாயிரு.]]></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நீ உன் தேசத்திலுருக்கும் நாளெல்லாம் லேவியனைக் கைவிடாதபடிக்கும் எச்சரிக்கையாயிரு.]]></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உன் தேவனாகிய கர்த்தர் உனக்குச் சொன்னபடி, உன் எல்லையை விஸ்தாரமாக்கும்போது, நீ இறைச்சி புசிக்க ஆசைகொண்டு, இறைச்சி புசிப்பேன் என்பாயானால், நீ உன் இஷ்டப்படி இறைச்சி புசிக்கலாம்.]]></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உன் தேவனாகிய கர்த்தர் உனக்குச் சொன்னபடி, உன் எல்லையை விஸ்தாரமாக்கும்போது, நீ இறைச்சி புசிக்க ஆசைகொண்டு, இறைச்சி புசிப்பேன் என்பாயானால், நீ உன் இஷ்டப்படி இறைச்சி புசிக்கலாம்.]]></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உன் தேவனாகிய கர்த்தருடைய பலிபீடத்தின்மேல் உன் சர்வாங்க தகனபலிகளை மாம்சத்தோடும் இரத்தத்தோடும்கூடப் பலியிடக்கடவாய்; நீ செலுத்தும் மற்றப் பலிகளின் இரத்தமும் உன் தேவனாகிய கர்த்தருடைய பலிபீடத்தின்மேல் ஊற்றப்படக்கடவது; மாம்சத்தையோ நீ புசிக்கலாம்.]]></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உன் தேவனாகிய கர்த்தர் தமது நாமம் விளங்கும்படி தெரிந்துகொள்ளும் ஸ்தானம் உனக்குத் தூரமானால், கர்த்தர் உனக்கு அளித்த உன் ஆடுமாடுகளில் எதையாகிலும் நான் உனக்கு விதித்தபடி நீ அடித்து, உன் இஷ்டப்படி உன் வாசல்களிலே புசிக்கலாம்.]]></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உன் தேவனாகிய கர்த்தர் தமது நாமம் விளங்கும்படி தெரிந்துகொள்ளும் ஸ்தானம் உனக்குத் தூரமானால், கர்த்தர் உனக்கு அளித்த உன் ஆடுமாடுகளில் எதையாகிலும் நான் உனக்கு விதித்தபடி நீ அடித்து, உன் இஷ்டப்படி உன் வாசல்களிலே புசிக்கலாம்.]]></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உன் தேவனாகிய கர்த்தர் தமது நாமம் விளங்கும்படி தெரிந்துகொள்ளும் ஸ்தானம் உனக்குத் தூரமானால், கர்த்தர் உனக்கு அளித்த உன் ஆடுமாடுகளில் எதையாகிலும் நான் உனக்கு விதித்தபடி நீ அடித்து, உன் இஷ்டப்படி உன் வாசல்களிலே புசிக்கலாம்.]]></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வெளிமானையும் கலைமானையும் புசிக்கிறதுபோல நீ அதைப் புசிக்கலாம்; தீட்டுப்பட்டவனும் தீட்டுப்படாதவனும் அதைப் புசிக்கலாம்.]]></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இரத்தத்தைமாத்திரம் புசிக்காதபடிக்கு எச்சரிக்கையாயிரு; இரத்தமே உயிர்; மாம்சத்தோடே உயிரையும் புசிக்கவேண்டாம்.]]></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இரத்தத்தைமாத்திரம் புசிக்காதபடிக்கு எச்சரிக்கையாயிரு; இரத்தமே உயிர்; மாம்சத்தோடே உயிரையும் புசிக்கவேண்டாம்.]]></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அதை நீ சாப்பிடாமல் தண்ணீரைப் போல் தரையிலே ஊற்றிவிடவேண்டும்.]]></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உன் தேவனாகிய கர்த்தருடைய பலிபீடத்தின்மேல் உன் சர்வாங்க தகனபலிகளை மாம்சத்தோடும் இரத்தத்தோடும்கூடப் பலியிடக்கடவாய்; நீ செலுத்தும் மற்றப் பலிகளின் இரத்தமும் உன் தேவனாகிய கர்த்தருடைய பலிபீடத்தின்மேல் ஊற்றப்படக்கடவது; மாம்சத்தையோ நீ புசிக்கலாம்.]]></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நீ உன் தேவனாகிய கர்த்தரின் பார்வைக்கு நன்மையும் செம்மையுமானதைச் செய்வதினால், நீயும் உனக்குப் பின்வரும் உன் பிள்ளைகளும் என்றென்றைக்கும் நன்றாயிருக்கும்படிக்கு, நான் உனக்குக் கற்பிக்கிற இந்த எல்லா வார்த்தைகளையும் நீ கவனித்துக் கேள்.]]></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நீ உன் தேவனாகிய கர்த்தரின் பார்வைக்கு நன்மையும் செம்மையுமானதைச் செய்வதினால், நீயும் உனக்குப் பின்வரும் உன் பிள்ளைகளும் என்றென்றைக்கும் நன்றாயிருக்கும்படிக்கு, நான் உனக்குக் கற்பிக்கிற இந்த எல்லா வார்த்தைகளையும் நீ கவனித்துக் கேள்.]]></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906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પુનર્નિયમ : 1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તમાંરા પિતૃઓના દેવ યહોવાએ તમને સદાને માંટે વતન તરીકે જે ભૂમિ આપી છે, તેમાં તમાંરે નીચેના નિય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તથા કાયદાઓ આજીવન પાળવાના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તમાંરા દેવ યહોવા તમાંરે માંટે તમે જેમના પ્રદેશનો કબજો લો છો તે પ્રજાઓનો નાશ કરશે અને તમે 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પ્રદેશમાં વસવાટ કરશો,]]></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તમે જયાં જયાં ઊચા પર્વતો પર તથા ડુંગરાઓ પર અથવા વૃક્ષોની નીચે તમે જે પ્રજાઓની ભૂમિ કબજે કરો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તેમની રચેલી વેદીઓ અને સ્થાનકો જુઓ-તે સર્વનો તમાંરે નાશ કર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ત્યારે જોજો, તમે ફસાઈ ન જતા અને ત્યાંની પ્રજાઓના પગલે ચાલીને તેઓના દેવોનું પૂજન કરવામાં તેઓ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અનુસરણ ન કરશો. એમની જેમ પૂજા કરવાના હેતુથી એ લોકો પોતાના દેવની પૂજા કઈ રીતે કરે છે તે જાણવા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પ્રયત્ન પણ કરશો ન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તેમની અગ્નિ વેદીઓ વિખેરી નાખો, તેમના સ્માંરક સ્તંભોને ભાંગી નાખો. અશેરીમના થાંભલાને બાળી નાખ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જો તમે એ નહિ ખાઓ તો તમને અને તમાંરા સંતાનો માંટે બધું જ સારું રહેશે, કારણ કે, યહોવાની દૃષ્ટિએ]]></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અને તેમના દેવોની મૂર્તિઓ તોડી નાખો. યાદ રાખો- તમાંરે તેમનું નામ તે જગ્યાએથી ભૂંસી નાખવાનું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તેઓ જે રીતે પોતાના દેવોની પૂજા કરે છે તે રીતે તમાંરે તમાંરા દેવ યહોવાની ઉપાસના કરવી નહંી, કાર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કે, તેઓ પોતાના દેવો માંટે જે કંઈ કરે છે તે યહોવાની દૃષ્ટિેએ ધિક્કારજનક અને ધૃણાને પાત્ર છે. તેઓ]]></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પોતાના દેવોની સમક્ષ પોતાના પુત્રો તથા પુત્રીઓને સુદ્ધંા બલિઓ તરીકે હોમી દે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એ લોકો તેમના પોતાના દેવોનું જે રીતે પૂજન કરે છે તે રીતે તમાંરે તમાંરા દેવ યહોવાની આરાધના કર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ન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યહોવા તમાંરા દેવ તમાંરા કુળસમૂહો વચ્ચે એક ખાસ જગ્યા પસંદ કરશે. યહોવા તેમનું નામ ત્યાં મૂકશે. 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તેમનું ખાસ ઘર રહેશે. તમાંરે તેની ભકિત કરવા તે જગ્યાએ જ જવાનું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ત્યાં જ તમાંરે તમાંરાં બધાં દહનાર્પણો અને અન્ય અર્પણો જે વેદી પર અર્પિત કરવામાં આવશે, કૃષિ ઉપજ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દશમો ભાગ, કૃષિ ઉપજના અન્ય અર્પણો, તમાંરી પ્રતિજ્ઞા પૂર્ણ કરવા માંટેનાં ખાસ અર્પણો, તમાંરી ખાસ ભે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તમે સાચું કામ કર્યુ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અને તમાંરાં ઘેટા, બકરાંના તથા ઢોરઢાંખરના પ્રથમજનિતો લાવ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યહોવા તમાંરા દેવની હાજરીમાં તમે અને તમાંરા પરિવારોએ સાથે આનંદ માંણવો તમાંરા પરિશ્રમનાં ફળોથી સુખી]]></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રહો અને દેવે તમને જે બધાંથી આશીર્વાદીત કર્યા છે તેનાથી આનંદ માંણ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જ્યારે તમે ભૂમિમાં પ્રવેશો ત્યારે તમાંરે અત્યારે જેમ પૂજા કરીએ છીએ તેમ ન કરવી. આજે પ્રત્યે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વ્યકિત પોતાને મન ફાવે ત્યાં પૂજા કરે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કારણ કે, યહોવા તમને જે વિશ્રામસ્થાન, જે ભૂમિ આપનાર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તમે યર્દન નદી પાર કરીને તમાંરા દેવ-યહોવાએ તમને જે ભૂમિ આપી છે તેમાં જયારે તમે વસવાટ કરશો, ત્યા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યહોવા તમને તમાંરા ચારે દિશાના દુશ્મનોથી રક્ષણ આપશે અને તમે બધા સુરક્ષિત રીતે સુખે રહી શકશો.]]></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તે સમયે તમાંરા દેવ યહોવા તેમની પોતાની સેવા માંટે એક જગ્યાની પસંદગી કરશે ત્યાં હું આજ્ઞા કરું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તે બધું તમાંરે લાવવું; તમાંરી ઊપજનો દશમો ભાગ,યજ્ઞો તેમજ તમાંરાં બધાં દહનાર્પણ તથા અન્ય અર્પણો તે જ]]></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દેવ સમક્ષ લીધેલી પ્રતિજ્ઞા પૂર્ણ કરવા માંટેનાં અર્પણો તથા દાન યહોવાએ પસંદ કરેલા સ્થાનમાં જ લઈ]]></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જગ્યાએ ચડાવવાં. બાધા તરીકે ચઢાવવાની ખાસ ભેટો તમાંરે સાથે લાવ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મેં તમને જે કંઈ આજ્ઞાઓ કરી છે તે સર્વનું પાલન કરજો. તે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ત્યાં તમાંરા દેવ યહોવાની સમક્ષ તમાંરાં સંતાનો, દાસદાસીઓ તેમ જ તમાંરાં ગામોમાં વસતા લેવીઓ સા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આનંદ માંણવો; કારણ કે; એ લેવીઓને ભૂમિનો કોઈ ભાગ પોતાના માંટે પ્રાપ્ત થયેલ ન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ધ્યાન રાખજો, તમાંરે દહનાર્પણો ગમે તે જગ્યાએ અર્પણ કરવાના ન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તમાંરા બધા વંશોના પ્રદેશમાંથી યહોવા જે એક જગ્યા પસંદ કરશે; ત્યાં જ તમાંરે તમાંરાં બલિદાનો અર્પ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અને તમાંરી ભેટો લાવવી અને હું તમને જે ચઢાવવાની આજ્ઞા કરુ તે બધું ચઢાવ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તમાંરા વસવાટોમાં તમાંરા દેવ યહોવા આપે તેટલાં પ્રાણીઓનો તમે ખાવા માંટે ઉપયોગ કરી શકો છો. હર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અથવા સાબર જેવા પ્રાણીઓ તમે છૂટથી ખાઇ શકો છો. તમે શુદ્વ કે અશુદ્વ હો તેનો કોઇ વાંધો ન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એનું લોહી તમાંરે ખાવું નહિ, એ તમાંરે પાણીની જેમ જમીન પર રેડી દે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જ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પરંતુ અર્પણોમાંનું કશું જ ઘરે ખાવું નહિ, અનાજનો, દ્રાક્ષારસનો કે તેલનો દશમો ભાગ, અથવા તમાં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ઢોરનાં કે ઘેટાંબકરાંનાં પ્રથમજનિત અથવા બાધાબલિઓ, સ્વૈચ્છિક બલિઓ કે દાનબલિઓ તમાંરે તમાંરા વસવાટો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ખાવાના ન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આ બધું તમાંરે એક જ જગ્યાએ લાવવું, જે યહોવા તમાંરા દેવ પસંદ કરશે જયાં તમે, તમાંરાં બાળકો અ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લેવીઓ યહોવા તમાંરા દેવની સમક્ષ તે તમાંરા નર અને નારી સેવકો, અને તમાંરા શહેરોમાં વસતા સાથે ખાઇ શ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તમાંરાં પરિશ્રમનાં ફળોનો આનંદ યહોવા સમક્ષ સાથે માં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પણ તમે એ ભૂમિ પર વસો ત્યાં સુધી લેવીઓની જીવનભર કાળજીપૂર્વક સારસંભાળ લેવાનું ચૂકશો નહિ. ત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લેવીઓને ભૂલી ન જતા. તેઓને તમાંરા ભાગીદાર બનાવજો.]]></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જયારે તમાંરા દેવ યહોવા પોતે વચન આપ્યા મુજબ તમાંરો વિસ્તાર વધારે ત્યારે તમને જો માંસ ખાવા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ઈચ્છા થાય તો ખાવું હોય એટલું ખાવાની છૂટ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તમે દહનાર્પણ કરો તો તેનું માંસ અને લોહી બંને તમાંરા દેવ યહોવાની વેદી પર ધરાવવાં જોઈએ, જો 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તમાંરા દેવ યહોવાએ પોતાના નામ માંટે પસંદ કરેલું સ્થાન જો બહુ દૂર હોય તો મેં તમને કહ્યું તેમ, ત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યહોવાએ આપેલાં તમાંરાં ઢોર કે ઘેટાં બકરાંમાંથી કોઈને માંરી નાખીને તેનું માંસ તમાંરા ગામમાં છૂટ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તમાંરે ઘરે ખાઈ શકો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શુદ્વ કે અશુદ્વ ગમે તે સ્થિતિમાં તેમ એ પ્રાણી, હરણ કે સાબર ખાઓ છો તેમ ખાઈ શકો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પરંતુ તમાંરે તેનું લોહી કદી પણ ખાવું નહિ, કારણ કે, લોહીમાં જ જીવ છે, અને તમાંરે તે માંસ નથી જ]]></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ખાવાનું જેમાં જીવ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તમાંરે લોહી ખાવું નહિ, પણ જળની જેમ જમીન પર ઢોળી દે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ખાદ્યાર્પણ હોય તો તેનું માંસ તમે ખાઈ શકો છો, પણ તેનું લોહી તમાંરે દેવ યહોવાની વેદી પર રેડ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હું જે આ સર્વ આજ્ઞાઓ તમને કહું છું તેનું પાલન કરવામાં કાળજી રાખવી, યાદ રાખો, યહોવા તમાંરા દેવ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દૃષ્ટિમાં જે સારું અને યોગ્ય છે તે તમે કરશો તો તમને અને તમાંરાં સંતાનોને સદાસર્વદા બધુ સારું થા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પુનર્નિયમ : 12]]></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2026-08-04T00:19:56Z</dcterms:created>
  <dcterms:modified xsi:type="dcterms:W3CDTF">2026-08-04T00:19:56Z</dcterms:modified>
  <dc:title>પુનર્નિયમ : 12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