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 பெருமை புகழ்ச்ச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ந்த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பரிந்து பேச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யேசு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ாவத்தின் மிகுத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வைப் புறக்கணி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னதின் மேட்டிம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ைத்துத் தள்ளி வி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ல் இரக்கம் வ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ராஜா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 மனந்திரு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ன் தான் வேண்டும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சியாவை ஒப்புக் கொடு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ப்பது வெள்ளிக்காசுக்காய்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ை விற்றுப் போ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இரத்தம் சிந்தி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ேவன்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ேசர்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ஜனமே மனந்திரு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மீட்பர் வரப் போ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னது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ீட்பர்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தய கடின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த் தள்ளின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2026-09-08T09:48:58Z</dcterms:created>
  <dcterms:modified xsi:type="dcterms:W3CDTF">2026-09-08T09:48:58Z</dcterms:modified>
  <dc:title>துதிப் பாடல்கள் : 617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