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28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ீண் பெருமை புகழ்ச்சியின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யில் அறைந்தாய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க்காய் பரிந்து பேசுகின்ற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இயேசு அழைக்கிற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பாவத்தின் மிகுதியின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ன் இயேசுவைப் புறக்கணித்த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மனதின் மேட்டிமைய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தைத்துத் தள்ளி விட்ட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மேல் இரக்கம் வைத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ராஜா அழைக்கிற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ஸ்ரவேலை மனந்திரும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ள்ளன் தான் வேண்டுமெ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மேசியாவை ஒப்புக் கொடுத்த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ப்பது வெள்ளிக்காசுக்காய் – உ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ட்சகரை விற்றுப் போட்ட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க்காய் இரத்தம் சிந்தின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தேவன் அழைக்கிற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நேசர் வரு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ின் ஜனமே மனந்திரும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மீட்பர் வரப் போ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க்காய் மனதுரு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மீட்பர் அழைக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இதய கடினத்தின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சரைத் தள்ளினாய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2026-06-10T07:30:01Z</dcterms:created>
  <dcterms:modified xsi:type="dcterms:W3CDTF">2026-06-10T07:30:01Z</dcterms:modified>
  <dc:title>துதிப் பாடல்கள் : 617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