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eping will not save me ! 
Though my face were bathed in tears, 
That could not allay my fears, 
Could not wash the sins of years : 
Weeping will not save m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 wept and died for me ; 
Jesus suffered on the tree ; 
Jesus waits to make me free : 
He alone can save m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orking will not save me ! 
Purest deeds that I can do, 
Holiest thoughts and feelings too, 
Cannot form my soul anew : 
Working will not save m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
3 Waiting will not save me ! 
Helpless, guilty, lost, I lie ; 
In my ear is Mercy's cry ; 
If I wait I can but die : 
Waiting will not save me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aith in Christ will save me ! 
Let me trust Thy weeping Son, 
Trust the work that He has done ; 
To His arms, Lord, help me run : 
Faith in Christ will save m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2026-09-08T09:48:56Z</dcterms:created>
  <dcterms:modified xsi:type="dcterms:W3CDTF">2026-09-08T09:48:56Z</dcterms:modified>
  <dc:title>Hymn : 337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