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Override PartName="/ppt/slides/slide98.xml" ContentType="application/vnd.openxmlformats-officedocument.presentationml.slide+xml"/>
  <Override PartName="/ppt/notesSlides/notesSlide98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99.xml" ContentType="application/vnd.openxmlformats-officedocument.presentationml.notesSlide+xml"/>
  <Override PartName="/ppt/slides/slide100.xml" ContentType="application/vnd.openxmlformats-officedocument.presentationml.slide+xml"/>
  <Override PartName="/ppt/notesSlides/notesSlide100.xml" ContentType="application/vnd.openxmlformats-officedocument.presentationml.notesSlide+xml"/>
  <Override PartName="/ppt/slides/slide101.xml" ContentType="application/vnd.openxmlformats-officedocument.presentationml.slide+xml"/>
  <Override PartName="/ppt/notesSlides/notesSlide10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presProps" Target="presProps.xml"/>
  <Relationship Id="rId105" Type="http://schemas.openxmlformats.org/officeDocument/2006/relationships/viewProps" Target="viewProps.xml"/>
  <Relationship Id="rId10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அவன் சகோதரர், நீங்கள் என் எலும்பும் என் மாம்சமுமானவர்கள்; ராஜாவைத் திரும்ப அழைத்துவர நீங்கள் பிந்தினவர்களாயிருப்பானேன் என்று சொல்லுங்கள்.]]></a:t>
            </a:r>
          </a:p>
        </p:txBody>
      </p:sp>
    </p:spTree>
  </p:cSld>
</p:notes>
</file>

<file path=ppt/notesSlides/notesSlide10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 எழுந்துபோய், ஒலிமுகவாசலில் உட்கார்ந்தான்; இதோ, ராஜா ஒலிமுகவாசலில் உட்கார்ந்திருக்கிறார் என்று சகல ஜனங்களுக்கும் அறிவிக்கப்பட்டபோது, ஜனங்கள் எல்லாரும் ராஜாவுக்கு முன்பாக வந்தார்கள்; இஸ்ரவேலரோவெனில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10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 எழுந்துபோய், ஒலிமுகவாசலில் உட்கார்ந்தான்; இதோ, ராஜா ஒலிமுகவாசலில் உட்கார்ந்திருக்கிறார் என்று சகல ஜனங்களுக்கும் அறிவிக்கப்பட்டபோது, ஜனங்கள் எல்லாரும் ராஜாவுக்கு முன்பாக வந்தார்கள்; இஸ்ரவேலரோவெனில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அவன் சகோதரர், நீங்கள் என் எலும்பும் என் மாம்சமுமானவர்கள்; ராஜாவைத் திரும்ப அழைத்துவர நீங்கள் பிந்தினவர்களாயிருப்பானேன் என்று சொல்லுங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மாசாவையும் நோக்கி: நீ என் எலும்பும் என் மாம்சமும் அல்லவோ? நீ யோவாபுக்குப் பதிலாக எந்நாளும் எனக்கு முன்பாகப் படைத்தலைவனாயிராவிட்டால், தேவன் அதற்குச் சரியாகவும் அதற்கு அதிகமாகவும் எனக்குச் செய்யக்கடவர் என்று சொல்லச்சொன்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மாசாவையும் நோக்கி: நீ என் எலும்பும் என் மாம்சமும் அல்லவோ? நீ யோவாபுக்குப் பதிலாக எந்நாளும் எனக்கு முன்பாகப் படைத்தலைவனாயிராவிட்டால், தேவன் அதற்குச் சரியாகவும் அதற்கு அதிகமாகவும் எனக்குச் செய்யக்கடவர் என்று சொல்லச்சொன்ன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ே யூதாவின் சகல மனுஷருடைய இருதயத்தையும் ஒரு மனுஷனுடைய இருதயத்தைப்போல் இணங்கப்பண்ணினதினால், அவர்கள் ராஜாவுக்கு: நீர் உம்முடைய எல்லா ஊழியக்காரரோடும் திரும்பிவாரும் என்று சொல்லி அனுப்ப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ே யூதாவின் சகல மனுஷருடைய இருதயத்தையும் ஒரு மனுஷனுடைய இருதயத்தைப்போல் இணங்கப்பண்ணினதினால், அவர்கள் ராஜாவுக்கு: நீர் உம்முடைய எல்லா ஊழியக்காரரோடும் திரும்பிவாரும் என்று சொல்லி அனுப்ப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திரும்ப வருகிறதற்கு யோர்தான்மட்டும் வந்தபோது, யூதா கோத்திரத்தார்: ராஜாவுக்கு எதிர்கொண்டுபோய், ராஜாவை யோர்தானைக் கடக்கப்பண்ண கில்கால்மட்டும் வந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திரும்ப வருகிறதற்கு யோர்தான்மட்டும் வந்தபோது, யூதா கோத்திரத்தார்: ராஜாவுக்கு எதிர்கொண்டுபோய், ராஜாவை யோர்தானைக் கடக்கப்பண்ண கில்கால்மட்டும் வந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கூரிம் ஊரானான பென்யமீனனாகிய கேராவின் மகன் சீமேயியும் தீவிரித்து, யூதா மனுஷரோடுங்கூடத் தாவீது ராஜாவுக்கு எதிர்கொண்டுபோன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கூரிம் ஊரானான பென்யமீனனாகிய கேராவின் மகன் சீமேயியும் தீவிரித்து, யூதா மனுஷரோடுங்கூடத் தாவீது ராஜாவுக்கு எதிர்கொண்டுபோன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ுடைய சகல கோத்திரங்களிலுமுள்ள சகல ஜனங்களுக்குள்ளும் வாக்குவாதம் உண்டாகி, அவர்கள்: ராஜா நம்முடைய சத்துருக்களின் கைக்கு நம்மை நீங்கலாக்கிவிட்டார், அவர்தானே பெலிஸ்தரின் கைக்கு நம்மைத் தப்புவித்தார்; இப்போதோ அப்சலோமுக்குத் தப்ப, தேசத்தைவிட்டு ஓடிப்போன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 பென்யமீன் மனுஷர் ஆயிரம்பேரும், சவுலின் வீட்டு வேலைக்காரனாகிய சீபாவும், ஆண்டவனுடைய பதினைந்து குமாரரும், அவனுடைய இருபது வேலைக்காரரும் இருந்தார்கள்; அவர்கள் ராஜாவுக்கு முன்பாக யோர்தானை வேகமாய்க் கடந்துபோ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 பென்யமீன் மனுஷர் ஆயிரம்பேரும், சவுலின் வீட்டு வேலைக்காரனாகிய சீபாவும், ஆண்டவனுடைய பதினைந்து குமாரரும், அவனுடைய இருபது வேலைக்காரரும் இருந்தார்கள்; அவர்கள் ராஜாவுக்கு முன்பாக யோர்தானை வேகமாய்க் கடந்துபோ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ராஜாவின் வீட்டாரை இக்கரைப்படுத்தவும், அவன் விரும்பும் காரியத்துக்கு உதவவும், ஒரு படகு இக்கரையிலே வந்தது; அப்பொழுது கேராவின் குமாரனாகிய சீமேயி யோர்தானைக் கடக்கப்போகிற ராஜாவுக்கு முன்பாகத் தாழவிழுந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ராஜாவின் வீட்டாரை இக்கரைப்படுத்தவும், அவன் விரும்பும் காரியத்துக்கு உதவவும், ஒரு படகு இக்கரையிலே வந்தது; அப்பொழுது கேராவின் குமாரனாகிய சீமேயி யோர்தானைக் கடக்கப்போகிற ராஜாவுக்கு முன்பாகத் தாழவிழுந்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வை நோக்கி: என் ஆண்டவன் என் அக்கிரமத்தை என்மேல் சுமத்தாமலும், ராஜாவாகிய என் ஆண்டவன் எருசலேமிலிருந்து புறப்பட்டு வருகிற நாளிலே, உமது அடியான் செய்த துரோகத்தை ராஜா நினைக்காமலும், தமது மனதில் வைக்காமலும் இருப்பார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வை நோக்கி: என் ஆண்டவன் என் அக்கிரமத்தை என்மேல் சுமத்தாமலும், ராஜாவாகிய என் ஆண்டவன் எருசலேமிலிருந்து புறப்பட்டு வருகிற நாளிலே, உமது அடியான் செய்த துரோகத்தை ராஜா நினைக்காமலும், தமது மனதில் வைக்காமலும் இருப்பாராக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வை நோக்கி: என் ஆண்டவன் என் அக்கிரமத்தை என்மேல் சுமத்தாமலும், ராஜாவாகிய என் ஆண்டவன் எருசலேமிலிருந்து புறப்பட்டு வருகிற நாளிலே, உமது அடியான் செய்த துரோகத்தை ராஜா நினைக்காமலும், தமது மனதில் வைக்காமலும் இருப்பார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அடியானாகிய நான் பாவஞ்செய்தேன் என்று அறிந்திருக்கிறேன்; இப்போதும், இதோ, ராஜாவாகிய என் ஆண்டவனுக்கு எதிர்கொண்டுவர, யோசேப்பு வீட்டார் அனைவருக்கும் நான் இன்று முந்திக்கொண்டேன்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அடியானாகிய நான் பாவஞ்செய்தேன் என்று அறிந்திருக்கிறேன்; இப்போதும், இதோ, ராஜாவாகிய என் ஆண்டவனுக்கு எதிர்கொண்டுவர, யோசேப்பு வீட்டார் அனைவருக்கும் நான் இன்று முந்திக்கொண்டேன்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ெருயாவின் குமாரனாகிய அபிசாய் பிரதியுத்தரமாக: கர்த்தர் அபிஷேகம்பண்ணினவரைச் சீமேயி தூஷித்தபடியினால், அவனை அதற்காகக் கொல்லவேண்டாமா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ுடைய சகல கோத்திரங்களிலுமுள்ள சகல ஜனங்களுக்குள்ளும் வாக்குவாதம் உண்டாகி, அவர்கள்: ராஜா நம்முடைய சத்துருக்களின் கைக்கு நம்மை நீங்கலாக்கிவிட்டார், அவர்தானே பெலிஸ்தரின் கைக்கு நம்மைத் தப்புவித்தார்; இப்போதோ அப்சலோமுக்குத் தப்ப, தேசத்தைவிட்டு ஓடிப்போனா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ெருயாவின் குமாரனாகிய அபிசாய் பிரதியுத்தரமாக: கர்த்தர் அபிஷேகம்பண்ணினவரைச் சீமேயி தூஷித்தபடியினால், அவனை அதற்காகக் கொல்லவேண்டாமா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 சீமேயியைப் பார்த்து: நீ சாவதில்லை என்று அவனுக்கு ஆணையி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எருசலேமிலிருந்து ராஜாவுக்கு எதிர்கொண்டுவருகிறபோது, ராஜா அவனைப் பார்த்து: மேவிபோசேத்தே, நீ என்னோடுகூட வராமல்போனது என்ன என்று கேட்ட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எருசலேமிலிருந்து ராஜாவுக்கு எதிர்கொண்டுவருகிறபோது, ராஜா அவனைப் பார்த்து: மேவிபோசேத்தே, நீ என்னோடுகூட வராமல்போனது என்ன என்று கே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ுடைய சகல கோத்திரங்களிலுமுள்ள சகல ஜனங்களுக்குள்ளும் வாக்குவாதம் உண்டாகி, அவர்கள்: ராஜா நம்முடைய சத்துருக்களின் கைக்கு நம்மை நீங்கலாக்கிவிட்டார், அவர்தானே பெலிஸ்தரின் கைக்கு நம்மைத் தப்புவித்தார்; இப்போதோ அப்சலோமுக்குத் தப்ப, தேசத்தைவிட்டு ஓடிப்போன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 ராஜாவாகிய என் ஆண்டவனே, என் வேலைக்காரன் என்னை மோசம்போக்கினான்; உமது அடியானாகிய நான் முடவனானபடியினால், ஒரு கழுதையின்மேல் சேணம்வைத்து அதின்மேல் ஏறி, ராஜாவோடேகூடப் போகிறேன் என்று அடியேன் சொன்ன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 ராஜாவாகிய என் ஆண்டவனே, என் வேலைக்காரன் என்னை மோசம்போக்கினான்; உமது அடியானாகிய நான் முடவனானபடியினால், ஒரு கழுதையின்மேல் சேணம்வைத்து அதின்மேல் ஏறி, ராஜாவோடேகூடப் போகிறேன் என்று அடியேன் சொன்னே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ராஜாவாகிய என் ஆண்டவனிடத்தில் உமது அடியான்மேல் வீண்பழி சொன்னான்; ராஜாவாகிய என் ஆண்டவனோ தேவனுடைய தூதனைப்போல, உமது பார்வைக்கு நலமாய்த் தோன்றுகிறபடி செய்ய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ராஜாவாகிய என் ஆண்டவனிடத்தில் உமது அடியான்மேல் வீண்பழி சொன்னான்; ராஜாவாகிய என் ஆண்டவனோ தேவனுடைய தூதனைப்போல, உமது பார்வைக்கு நலமாய்த் தோன்றுகிறபடி செய்ய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 அவனைப்பார்த்து: உன் காரியத்தைக்குறித்து அதிகமாய்ப் பேசுவானேன்? நீயும் சீபாவும் நிலத்தைப் பங்கிட்டுக்கொள்ளுங்கள் என்று நான் சொல்லுகிறேன் என்ற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 அவனைப்பார்த்து: உன் காரியத்தைக்குறித்து அதிகமாய்ப் பேசுவானேன்? நீயும் சீபாவும் நிலத்தைப் பங்கிட்டுக்கொள்ளுங்கள் என்று நான் சொல்லுகிறேன் என்ற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மேவிபோசேத் ராஜாவை நோக்கி: ராஜாவாகிய என் ஆண்டவன் சமாதானத்தோடே தம்முடைய வீட்டிற்கு வந்திருக்கும்போது, அவனே எல்லாவற்றையும் எடுத்துக்கொள்ளட்டும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ராஜாவாக அபிஷேகம்பண்ணிவைத்த அப்சலோம் யுத்தத்திலே செத்தான்; இப்போதும் ராஜாவைத்திரும்ப அழைத்து வராமல் நீங்கள் சும்மாயிருப்பானேன் என்று சொல்லிக்கொண்டார்கள்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மேவிபோசேத் ராஜாவை நோக்கி: ராஜாவாகிய என் ஆண்டவன் சமாதானத்தோடே தம்முடைய வீட்டிற்கு வந்திருக்கும்போது, அவனே எல்லாவற்றையும் எடுத்துக்கொள்ளட்டும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ீலேயாத்தியனாகிய பர்சிலாவும் ரோகிலிமிலிருந்து வந்து, யோர்தான்மட்டும் ராஜாவை வழிவிட்டனுப்ப, அவனோடேகூட யோர்தானின் துறைமட்டும் கடந்துவந்த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ீலேயாத்தியனாகிய பர்சிலாவும் ரோகிலிமிலிருந்து வந்து, யோர்தான்மட்டும் ராஜாவை வழிவிட்டனுப்ப, அவனோடேகூட யோர்தானின் துறைமட்டும் கடந்துவந்த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்சிலா எண்பது வயதுசென்ற கிழவனாயிருந்தான்; ராஜா மக்னாயீமிலே தங்கியிருக்குமட்டும் அவனைப் பராமரித்து வந்தான்; அவன் மகா பெரியமனுஷனாயிரு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்சிலா எண்பது வயதுசென்ற கிழவனாயிருந்தான்; ராஜா மக்னாயீமிலே தங்கியிருக்குமட்டும் அவனைப் பராமரித்து வந்தான்; அவன் மகா பெரியமனுஷனாயிருந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பர்சிலாவை நோக்கி: நீ என்னோடேகூடக் கடந்துவா, எருசலேமிலே உன்னை என்னிடத்தில் வைத்து பராமரிப்பேன் என்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பர்சிலாவை நோக்கி: நீ என்னோடேகூடக் கடந்துவா, எருசலேமிலே உன்னை என்னிடத்தில் வைத்து பராமரிப்பேன் என்ற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ர்சிலா ராஜாவைப் பார்த்து: நான் ராஜாவோடேகூட எருசலேமுக்கு வர, நான் இன்னும் உயிரோடிருக்கும் ஆயுசின் நாட்கள் எம்மாத்திரம்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ர்சிலா ராஜாவைப் பார்த்து: நான் ராஜாவோடேகூட எருசலேமுக்கு வர, நான் இன்னும் உயிரோடிருக்கும் ஆயுசின் நாட்கள் எம்மாத்திரம்?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ராஜாவாக அபிஷேகம்பண்ணிவைத்த அப்சலோம் யுத்தத்திலே செத்தான்; இப்போதும் ராஜாவைத்திரும்ப அழைத்து வராமல் நீங்கள் சும்மாயிருப்பானேன் என்று சொல்லிக்கொண்டார்கள்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டியேன் கொஞ்சதூரம் யோர்தான்மட்டும் ராஜாவோடேகூட வருவேன்; அதற்கு ராஜா இவ்வளவு பெரிய உபகாரத்தை எனக்குச் செய்யவேண்டியது என்ன?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டியேன் கொஞ்சதூரம் யோர்தான்மட்டும் ராஜாவோடேகூட வருவேன்; அதற்கு ராஜா இவ்வளவு பெரிய உபகாரத்தை எனக்குச் செய்யவேண்டியது என்ன?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ராஜா: கிம்காம் என்னோடேகூட வரட்டும்; உன் பார்வைக்கு நலமானபடியே நான் அவனுக்கு நடப்பித்து, நீ என்னிடத்தில் வேண்டிக்கொள்வதையெல்லாம் நான் உனக்குச் செய்வேன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ராஜா: கிம்காம் என்னோடேகூட வரட்டும்; உன் பார்வைக்கு நலமானபடியே நான் அவனுக்கு நடப்பித்து, நீ என்னிடத்தில் வேண்டிக்கொள்வதையெல்லாம் நான் உனக்குச் செய்வேன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் எல்லாரும் யோர்தானைக் கடந்தபோது, ராஜா பர்சிலாவை முத்தமிட்டு அவனை ஆசீர்வதித்து, தானும் கடந்துபோனான்; அவனோ தன்னிடத்திற்குத் திரும்பிப்போய்விட்ட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் எல்லாரும் யோர்தானைக் கடந்தபோது, ராஜா பர்சிலாவை முத்தமிட்டு அவனை ஆசீர்வதித்து, தானும் கடந்துபோனான்; அவனோ தன்னிடத்திற்குத் திரும்பிப்போய்விட்ட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ராஜா கடந்து, கில்கால்மட்டும் போனான்; கிம்காம் அவனோடேகூடக் கடந்துவந்தான்; யூதா ஜனம் அனைத்தும், இஸ்ரவேலில் பாதிஜனமும், ராஜாவை இக்கரைப்படுத்தி வந்தபின்பு,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ராஜா கடந்து, கில்கால்மட்டும் போனான்; கிம்காம் அவனோடேகூடக் கடந்துவந்தான்; யூதா ஜனம் அனைத்தும், இஸ்ரவேலில் பாதிஜனமும், ராஜாவை இக்கரைப்படுத்தி வந்தபின்பு,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தோ, இஸ்ரவேல் மனுஷர் எல்லாரும் ராஜாவினிடத்தில் வந்து, ராஜாவை நோக்கி: எங்கள் சகோதரராகிய யூதாமனுஷர் திருட்டளவாய் உம்மை அழைத்துவந்து, ராஜாவையும், அவர் வீட்டாரையும், அவரோடேகூட இருக்கிற தாவீதின் மனுஷர் அனைவரையும், யோர்தானைக் கடக்கப்பண்ணினது என்ன என்ற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தோ, இஸ்ரவேல் மனுஷர் எல்லாரும் ராஜாவினிடத்தில் வந்து, ராஜாவை நோக்கி: எங்கள் சகோதரராகிய யூதாமனுஷர் திருட்டளவாய் உம்மை அழைத்துவந்து, ராஜாவையும், அவர் வீட்டாரையும், அவரோடேகூட இருக்கிற தாவீதின் மனுஷர் அனைவரையும், யோர்தானைக் கடக்கப்பண்ணினது என்ன என்ற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தோ, இஸ்ரவேல் மனுஷர் எல்லாரும் ராஜாவினிடத்தில் வந்து, ராஜாவை நோக்கி: எங்கள் சகோதரராகிய யூதாமனுஷர் திருட்டளவாய் உம்மை அழைத்துவந்து, ராஜாவையும், அவர் வீட்டாரையும், அவரோடேகூட இருக்கிற தாவீதின் மனுஷர் அனைவரையும், யோர்தானைக் கடக்கப்பண்ணினது என்ன என்ற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யூதா மனுஷர் எல்லாரும் இஸ்ரவேல் மனுஷருக்குப் பிரதியுத்தரமாக: ராஜா எங்களைச் சேர்ந்தவரானபடியினால் இதைச் செய்தோம்; இதற்காக நீங்கள் கோபிப்பானேன்? நாங்கள் ராஜாவின் கையிலே எதையாகிலும் வாங்கித் தின்றோமோ? எங்களுக்கு வெகுமானம் கொடுக்கப்பட்டதோ? என்ற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யூதா மனுஷர் எல்லாரும் இஸ்ரவேல் மனுஷருக்குப் பிரதியுத்தரமாக: ராஜா எங்களைச் சேர்ந்தவரானபடியினால் இதைச் செய்தோம்; இதற்காக நீங்கள் கோபிப்பானேன்? நாங்கள் ராஜாவின் கையிலே எதையாகிலும் வாங்கித் தின்றோமோ? எங்களுக்கு வெகுமானம் கொடுக்கப்பட்டதோ? என்ற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யூதா மனுஷர் எல்லாரும் இஸ்ரவேல் மனுஷருக்குப் பிரதியுத்தரமாக: ராஜா எங்களைச் சேர்ந்தவரானபடியினால் இதைச் செய்தோம்; இதற்காக நீங்கள் கோபிப்பானேன்? நாங்கள் ராஜாவின் கையிலே எதையாகிலும் வாங்கித் தின்றோமோ? எங்களுக்கு வெகுமானம் கொடுக்கப்பட்டதோ? என்ற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ராஜா அப்சலோமுக்காக அழுது புலம்புகிறார் என்று யோவாபுக்கு அறிவிக்கப்பட்டது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தம்முடைய குமாரனுக்காக மனம்நொந்திருக்கிறார் என்று அன்றையதினம் ஜனங்கள் கேள்விப்பட்டார்கள்; அதினிமித்தம் அன்றையதினம் அந்தஜெயம் ஜனத்திற்கெல்லம் துக்கமாய் மாறிற்று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தம்முடைய குமாரனுக்காக மனம்நொந்திருக்கிறார் என்று அன்றையதினம் ஜனங்கள் கேள்விப்பட்டார்கள்; அதினிமித்தம் அன்றையதினம் அந்தஜெயம் ஜனத்திற்கெல்லம் துக்கமாய் மாறிற்று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ுத்தத்தில் முறிந்தோடுகிறதினால் வெட்கப்பட்டுத் திருட்டளவாய் வருகிவறர்கள்போல, ஜனங்கள் அன்றையதினம் திருட்டளவாய்ப் பட்டணத்திற்குள் வந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ுத்தத்தில் முறிந்தோடுகிறதினால் வெட்கப்பட்டுத் திருட்டளவாய் வருகிவறர்கள்போல, ஜனங்கள் அன்றையதினம் திருட்டளவாய்ப் பட்டணத்திற்குள் வந்த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 தன் முகத்தை மூடிக்கொண்டு, மகா சத்தமாய்: என் மகனாகிய அப்சலோமே, அப்சலோமாகிய என் மகனே, என் மகனே என்று அலறிக்கொண்டிருந்தான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 தன் முகத்தை மூடிக்கொண்டு, மகா சத்தமாய்: என் மகனாகிய அப்சலோமே, அப்சலோமாகிய என் மகனே, என் மகனே என்று அலறிக்கொண்டிருந்த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9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9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 எழுந்துபோய், ஒலிமுகவாசலில் உட்கார்ந்தான்; இதோ, ராஜா ஒலிமுகவாசலில் உட்கார்ந்திருக்கிறார் என்று சகல ஜனங்களுக்கும் அறிவிக்கப்பட்டபோது, ஜனங்கள் எல்லாரும் ராஜாவுக்கு முன்பாக வந்தார்கள்; இஸ்ரவேலரோவெனில் அவரவர் தங்கள் கூடாரங்களுக்கு ஓடிப்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0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8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ll of you are my brethren, all of you are my bones and my flesh: wherefore then ar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does sit in the gate. And all the people came before the king: for Israel had fled every ma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t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st to bring back the 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say all of you to Amasa, Are you not of my bone, and of my flesh? God do so to me, and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, if you be not captain of the host before me continually in the room of Jo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bowed the heart of all the men of Judah, even as the heart of one man; so that they s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word unto the king, Return you, and all your serva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So the king returned, and came to Jordan. And Judah came to Gilgal, to go to meet the king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duct the king over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Shimei the son of Gera, a Benjamite, which was of Bahurim, hasted and came down with th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udah to meet king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ll the people were at strife throughout all the tribes of Israel, saying, The king saved 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there were a thousand men of Benjamin with him, and Ziba the servant of the house of Sau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fifteen sons and his twenty servants with him; and they went over Jordan before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re went over a ferry boat to carry over the king's household, and to do what he though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. And Shimei the son of Gera fell down before the king, as he was come over Jorda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said unto the king, Let not my lord impute iniquity unto me, neither do you remembe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your servant did perversely the day that my lord the king went out of Jerusalem, that th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take it to his hea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For your servant does know that I have sinned: therefore, behold, I am come the first this d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ll the house of Joseph to go down to meet my lord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But Abishai the son of Zeruiah answered and said, Shall not Shimei be put to death for thi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the hand of our enemies, and he delivered us out of the hand of the Philistines; and now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he cursed the LORD's anoint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David said, What have I to do with you, all of you sons of Zeruiah, that all of you sh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day be adversaries unto me? shall there any man be put to death this day in Israel? for do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know that I am this day king over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refore the king said unto Shimei, You shall not die. And the king swore unto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Mephibosheth the son of Saul came down to meet the king, and had neither dressed his fe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 trimmed his beard, nor washed his clothes, from the day the king departed until the day he ca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 in pe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t came to pass, when he was come to Jerusalem to meet the king, that the king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Wherefore went not you with me, Mephiboshet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fled out of the land for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 answered, My lord, O king, my servant deceived me: for your servant said, I will sadd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 an ass, that I may ride thereon, and go to the king; because your servant is l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he has slandered your servant unto my lord the king; but my lord the king is as an ang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do therefore what is good in yours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all of my father's house were but dead men before my lord the king: yet did you set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 among them that did eat at yours own table. What right therefore have I yet to cry any m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the king said unto him, Why speak you any more of your matters? I have said, You and Zib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vide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Mephibosheth said unto the king, Yea, let him take all, forasmuch as my lord the king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Absalom, whom we anointed over us, is dead in battle. Now therefore why speak all of you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again in peace unto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Barzillai the Gileadite came down from Rogelim, and went over Jordan with the king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duct him over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Now Barzillai was a very aged man, even fourscore years old: and he had provided the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stenance while he lay at Mahanaim; for he was a very great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the king said unto Barzillai, Come you over with me, and I will feed you with m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Barzillai said unto the king, How long have I to live, that I should go up with the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I am this day fourscore years old: and can I discern between good and evil? can your serva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word of bringing the king ba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ste what I eat or what I drink? can I hear any more the voice of singing men and singing wom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then should your servant be yet a burden unto my lord the king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Your servant will go a little way over Jordan with the king: and why should the king recompen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me with such a rewa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Let your servant, I pray you, turn back again, that I may die in mine own city, and be buried b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rave of my father and of my mother. But behold your servant Chimham; let him go over with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the king; and do to him what shall seem good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the king answered, Chimham shall go over with me, and I will do to him that which shall se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od unto you: and whatsoever you shall require of me, that will I do fo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all the people went over Jordan. And when the king was come over, the king kissed Barzillai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king David sent to Zadok and to Abiathar the priests, saying, Speak unto the eld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blessed him; and he returned unto his own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Then the king went on to Gilgal, and Chimham went on with him: and all the people of Jud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ducted the king, and also half the people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, behold, all the men of Israel came to the king, and said unto the king, Why have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the men of Judah stolen you away, and have brought the king, and his household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's men with him, over Jord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all the men of Judah answered the men of Israel, Because the king is near of kin to 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fore then be all of you angry for this matter? have we eaten at all of the king's cost? or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given us any gif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 men of Israel answered the men of Judah, and said, We have ten parts in the king, and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saying, Why are all of you the last to bring the king back to his house? seeing the speec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ve also more right in David than all of you: why then did all of you despise us, that our advi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uld not be first had in bringing back our king? And the words of the men of Judah were fierc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the words of the men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was told Joab, Behold, the king weeps and mourns for Absalo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victory that day was turned into mourning unto all the people: for the people heard s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day how the king was grieved for his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the people got them by stealth that day into the city, as people being ashamed steal a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y flee in b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the king covered his face, and the king cried with a loud voice, O my son Absalom, O Absal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son, my son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Israel has come to the king, even to hi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Joab came into the house to the king, and said, You have shamed this day the faces of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ervants, which this day have saved your life, and the lives of your sons and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ughters, and the lives of your wives, and the lives of your concubine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n that you love yours enemies, and hate your friends. For you have declared this day, tha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gard neither princes nor servants: for this day I perceive, that if Absalom had lived, and all w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died this day, then it had pleased you w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Now therefore arise, go forth, and speak comfortably unto your servants: for I swear by the LOR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f you go not forth, there will not tarry one with you this night: and that will be worse unto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n all the evil that befell you from your youth until 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the king arose, and sat in the gate. And they told unto all the people, saying, Behold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2026-07-18T23:41:51Z</dcterms:created>
  <dcterms:modified xsi:type="dcterms:W3CDTF">2026-07-18T23:41:51Z</dcterms:modified>
  <dc:title>2 சாமுவேல்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