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ுயிர் நாதனே எத்தனை வாத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ீர் மந்தையில் சேர்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நாதா நின் இரத்த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ினீரே இப்பாவி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கால்கள் ஆணிகள் கடாவப்பட்ட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ள்முடீ சூட்டியே நின் சிரச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ைத் தந்த என் 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ுவித்தேன் என்னை உம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த்தில் ஏந்தியே பொற்கிரீடம் சூட்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ும் சேர்ப்பீரே பாவியெ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மார்பினில் – சாருவ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ம் துக்கம் கண்ணீர் – மறப்ப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ிருள் மூடும் நேரத்த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 உம் பாதம் அண்டி ந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ை மீட்டிட உந்தனை ஈந்தி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சொரூபி என் இயேசு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சச் சிலுவை மீத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ம் போக்கத் தொங்க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2026-09-08T14:52:37Z</dcterms:created>
  <dcterms:modified xsi:type="dcterms:W3CDTF">2026-09-08T14:52:37Z</dcterms:modified>
  <dc:title>துதிப் பாடல்கள் : 501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