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யிர் நாதனே எத்தனை வாத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மந்தையில் சேர்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நாதா நின் இரத்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னீரே இப்பாவி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ால்கள் ஆணிகள் கடாவப்பட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முடீ சூட்டியே நின் சிரச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த் தந்த என் நேச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ேன் என்னை உம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ில் ஏந்தியே பொற்கிரீடம் சூ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சேர்ப்பீரே பாவியெ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மார்பினில் – சார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துக்கம் கண்ணீர் – மற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் மூடும் நேரத்த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 உம் பாதம் அண்டி ந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 மீட்டிட உந்தனை ஈந்த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சொரூபி என்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சச் சிலுவை மீத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போக்கத் தொங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2026-07-25T11:41:47Z</dcterms:created>
  <dcterms:modified xsi:type="dcterms:W3CDTF">2026-07-25T11:41:47Z</dcterms:modified>
  <dc:title>துதிப் பாடல்கள் : 501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