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ுயிர் நாதனே எத்தனை வாதை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நீர் மந்தையில் சேர்த்தி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 நாதா நின் இரத்தத்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ந்தினீரே இப்பாவிக்கா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ைகால்கள் ஆணிகள் கடாவப்பட்ட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ள்முடீ சூட்டியே நின் சிரச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னைத் தந்த என் நேச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ப்புவித்தேன் என்னை உமக்க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த்தில் ஏந்தியே பொற்கிரீடம் சூட்ட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ணிலும் சேர்ப்பீரே பாவியெ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மார்பினில் – சாருவ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ன்பம் துக்கம் கண்ணீர் – மறப்ப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ரிருள் மூடும் நேரத்தின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ா உம் பாதம் அண்டி நின்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ை மீட்டிட உந்தனை ஈந்தி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ன் சொரூபி என் இயேசு நாத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சச் சிலுவை மீதின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பாவம் போக்கத் தொங்கின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2026-06-10T10:02:24Z</dcterms:created>
  <dcterms:modified xsi:type="dcterms:W3CDTF">2026-06-10T10:02:24Z</dcterms:modified>
  <dc:title>துதிப் பாடல்கள் : 501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