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ுக்கு ஆராதனை
மகத்துவ ராஐனுக்கு ஆராதனை
சர்வ வல்ல தேவனுக்கு ஆராதனை
எங்கள் ஆராதனை எங்கள்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 துதிப்போம்
எங்கள் இயேசு ராஜனை
வாழ்த்திப் போற்ற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தாவாம் தேவனுக்கு ஆராதனை
குமாரனாம் இயேசுவுக்கு ஆராதனை
ஆவியாம் கர்த்தருக்கு ஆராதனை
எங்கள் ஆராதனை எங்கள் ஆராதன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திசயம் செய்தவரை ஆராதிப்போம்
அற்புதங்கள் செய்தவரை ஆராதிப்போம்
கரம் பற்றி நடத்தினீர் ஆராதிப்போம்
கன்மலைமேல் உயர்த்தினீர் ஆராதிப்ப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ங்களை மன்னித்தாரே ஆராதிப்போம்
பரிசுத்தம் தந்திட்டாரே ஆராதிப்போம்
அக்கினியால் புடமிட்டாரே ஆராதிப்போம்
பொன்னாக மின்னச் செய்தார் ஆராதிப்ப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2026-07-31T18:33:48Z</dcterms:created>
  <dcterms:modified xsi:type="dcterms:W3CDTF">2026-07-31T18:33:48Z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