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ந்தன் சங்கீதமானவர்
பெலமுள்ள கோட்டையுமாம்
ஜீவனின் அதிபதியான அவரை
ஜீவிய காலமெல்லாம் வாழ்த்த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மத்தியில் வாசம் செய்யும்
தூத கணங்கள் போற்றும் தேவன் அவரே
வேண்டிடும் பக்தர்களின் குறைகள் கேட்கும்
திக்கற்ற பிள்ளைகளின் தேவன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ண்டு மூன்றுபேர் எந்தன் நாமத்தினால்
இருதயம் ஒருமித்தால் அவர் நடுவில்
இருப்பேன் என்றவர் நமது தேவன் 
இருகரம் தட்டி என்றும் வாழ்த்த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   வானவர் கிறிஸ்தேசு நாமமதை 
வாழ்நாள் முழுவதும் வாழ்த்துவோம்
வருகையில் அவரோடு இணைந்து என்றும்
வணங்குவோம் வாழ்த்துவோம் போற்ற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2026-07-25T10:24:19Z</dcterms:created>
  <dcterms:modified xsi:type="dcterms:W3CDTF">2026-07-25T10:24:19Z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