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சொல்லுகிறது என்னவென்றால், இதுவே எருசலேம், புறஜாதிகளின் நடுவிலே நான் அதை வைத்தேன், அதைச் சுற்றிலும் தேசங்கள் இ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சொல்லுகிறது என்னவென்றால், இதுவே எருசலேம், புறஜாதிகளின் நடுவிலே நான் அதை வைத்தேன், அதைச் சுற்றிலும் தேசங்கள் இ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புறஜாதிகளைப்பார்க்கிலும் என் நியாயங்களையும் தன்னைச் சுற்றிலும் இருக்கிற தேசங்களைப்பார்க்கிலும் என் கட்டளைகளையும் அக்கிரமமாக மாற்றிப்போட்டது; அவர்கள் என் நியாயங்களை வெறுத்து, என் கட்டளைகளில் நடவாமற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புறஜாதிகளைப்பார்க்கிலும் என் நியாயங்களையும் தன்னைச் சுற்றிலும் இருக்கிற தேசங்களைப்பார்க்கிலும் என் கட்டளைகளையும் அக்கிரமமாக மாற்றிப்போட்டது; அவர்கள் என் நியாயங்களை வெறுத்து, என் கட்டளைகளில் நடவாமற் 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கர்த்தராகிய ஆண்டவர் சொல்லுகிறது என்னவென்றால், உங்களைச் சுற்றிலும் இருக்கிற புறஜாதிகளுடைய நீதிநியாயங்களின்படியாவது நடவாமலும் போனபடியினாலே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கர்த்தராகிய ஆண்டவர் சொல்லுகிறது என்னவென்றால், உங்களைச் சுற்றிலும் இருக்கிற புறஜாதிகளுடைய நீதிநியாயங்களின்படியாவது நடவாமலும் போனபடியினாலே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கர்த்தராகிய ஆண்டவர் சொல்லுகிறது என்னவென்றால், உங்களைச் சுற்றிலும் இருக்கிற புறஜாதிகளுடைய நீதிநியாயங்களின்படியாவது நடவாமலும் போனபடியினாலே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நான், நானே உனக்கு விரோதமாக வந்து, புறஜாதிகளுடைய கண்களுக்கு முன்பாக உன் நடுவிலே நீதி செலுத்த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முன்பு செய்யாததும் இனிச்செய்யாதிருப்பதுமானவிதமாய் உனக்கு உன் எல்லா அருவருப்புகளினிமித்தமும் செய்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முன்பு செய்யாததும் இனிச்செய்யாதிருப்பதுமானவிதமாய் உனக்கு உன் எல்லா அருவருப்புகளினிமித்தமும் செய்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அவர்: மனுபுத்திரனே, சவரகன் கத்தியாகிய கருக்கான கத்தியை வாங்கி, அதினால் உன் தலையையும் உன் தாடியையும் சிரைத்துக்கொண்டு, பின்பு நிறுக்கும் தராசை எடுத்து, அந்த மயிரைப் பங்கிடக்கட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உன் நடுவிலே பிதாக்கள் பிள்ளைகளைத் தின்பார்கள்; பிள்ளைகள் பிதாக்களைத் தின்பார்கள்; நான் உன்னில் நீதிசெலுத்தி உன்னில் மீதியாயிருப்பவர்களையெல்லாம் சகல திசைகளிலும் சிதறிப்போக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உன் நடுவிலே பிதாக்கள் பிள்ளைகளைத் தின்பார்கள்; பிள்ளைகள் பிதாக்களைத் தின்பார்கள்; நான் உன்னில் நீதிசெலுத்தி உன்னில் மீதியாயிருப்பவர்களையெல்லாம் சகல திசைகளிலும் சிதறிப்போக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, சீயென்றிகழப்படத்தக்கதும் அருவருக்கப்படத்தக்கதுமான உன் கிரியைகளால் நீ என் பரிசுத்த ஸ்தலத்தைத் தீட்டுப்படுத்தினபடியால் என் கண் உன்னைத் தப்பவிடாது, நான் உன்னைக் குறுகிப்போகப்பண்ணுவேன், நான் இரங்கமாட்டேன், இதை என் ஜீவனைக் கொண்டு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, சீயென்றிகழப்படத்தக்கதும் அருவருக்கப்படத்தக்கதுமான உன் கிரியைகளால் நீ என் பரிசுத்த ஸ்தலத்தைத் தீட்டுப்படுத்தினபடியால் என் கண் உன்னைத் தப்பவிடாது, நான் உன்னைக் குறுகிப்போகப்பண்ணுவேன், நான் இரங்கமாட்டேன், இதை என் ஜீவனைக் கொண்டு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, சீயென்றிகழப்படத்தக்கதும் அருவருக்கப்படத்தக்கதுமான உன் கிரியைகளால் நீ என் பரிசுத்த ஸ்தலத்தைத் தீட்டுப்படுத்தினபடியால் என் கண் உன்னைத் தப்பவிடாது, நான் உன்னைக் குறுகிப்போகப்பண்ணுவேன், நான் இரங்கமாட்டேன், இதை என் ஜீவனைக் கொண்டு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னிலே மூன்றில் ஒரு பங்கு கொள்ளைநோயால் சாவார்கள், பஞ்சத்தாலும் உன் நடுவிலே மடிந்துபோவார்கள்; மூன்றில் ஒரு பங்கு உன்னைச் சுற்றிலும் இருக்கிற பட்டயத்தால் வெட்டுண்டு விழுவார்கள்; மூன்றில் ஒரு பங்கை நான் சகல திசைகளிலும் சிதறிப்போகப்பண்ணி, அவர்கள் பின்னே பட்டயத்தை உருவ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னிலே மூன்றில் ஒரு பங்கு கொள்ளைநோயால் சாவார்கள், பஞ்சத்தாலும் உன் நடுவிலே மடிந்துபோவார்கள்; மூன்றில் ஒரு பங்கு உன்னைச் சுற்றிலும் இருக்கிற பட்டயத்தால் வெட்டுண்டு விழுவார்கள்; மூன்றில் ஒரு பங்கை நான் சகல திசைகளிலும் சிதறிப்போகப்பண்ணி, அவர்கள் பின்னே பட்டயத்தை உருவ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 என் கோபம் நிறைவேறும்; இப்படி நான் என் உக்கிரத்தை அவர்கள்மேல் தங்கப்பண்ணுகிறதினால் என்னை ஆற்றிக்கொள்வேன்; நான் என் உக்கிரத்தை அவர்களில் நிறைவேற்றும்போது, கர்த்தராகிய நான் என் வைராக்கியத்திலே இதைப் பேசினேன் என்று அறி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 என் கோபம் நிறைவேறும்; இப்படி நான் என் உக்கிரத்தை அவர்கள்மேல் தங்கப்பண்ணுகிறதினால் என்னை ஆற்றிக்கொள்வேன்; நான் என் உக்கிரத்தை அவர்களில் நிறைவேற்றும்போது, கர்த்தராகிய நான் என் வைராக்கியத்திலே இதைப் பேசினேன் என்று அறி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டந்துபோகிற யாவருடைய கண்களுக்கு முன்பாகவும் உன் சுற்றுப்புறத்தாராகிய ஜாதிகளுக்குள்ளே நான் உன்னைப் பாழும் நிந்தையுமாக்க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அவர்: மனுபுத்திரனே, சவரகன் கத்தியாகிய கருக்கான கத்தியை வாங்கி, அதினால் உன் தலையையும் உன் தாடியையும் சிரைத்துக்கொண்டு, பின்பு நிறுக்கும் தராசை எடுத்து, அந்த மயிரைப் பங்கிடக்கட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டந்துபோகிற யாவருடைய கண்களுக்கு முன்பாகவும் உன் சுற்றுப்புறத்தாராகிய ஜாதிகளுக்குள்ளே நான் உன்னைப் பாழும் நிந்தையுமாக்க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கோபத்தாலும் உக்கிரத்தாலும் கொடிய தண்டனைகளாலும், உன்னில் நீதிசெலுத்தும்போது, உன் சுற்றுப்புறத்தாராகிய ஜாதிகளுக்கு அது நிந்தையும் துர்க்கீர்த்தியும் எச்சரிப்பும் பிரமிப்புமாய் இருக்கும்; கர்த்தராகிய நான் இதைச் சொன்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கோபத்தாலும் உக்கிரத்தாலும் கொடிய தண்டனைகளாலும், உன்னில் நீதிசெலுத்தும்போது, உன் சுற்றுப்புறத்தாராகிய ஜாதிகளுக்கு அது நிந்தையும் துர்க்கீர்த்தியும் எச்சரிப்பும் பிரமிப்புமாய் இருக்கும்; கர்த்தராகிய நான் இதைச் சொன்ன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கோபத்தாலும் உக்கிரத்தாலும் கொடிய தண்டனைகளாலும், உன்னில் நீதிசெலுத்தும்போது, உன் சுற்றுப்புறத்தாராகிய ஜாதிகளுக்கு அது நிந்தையும் துர்க்கீர்த்தியும் எச்சரிப்பும் பிரமிப்புமாய் இருக்கும்; கர்த்தராகிய நான் இதைச் சொன்ன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ை அழிப்பதற்கு நான் அனுப்பும் அழிவுக்கேதுவான பஞ்சத்தின் கொடிய அம்புகளை நான் அவர்களுக்குள்ளே எய்யும்போது, நான் பஞ்சத்தை உங்கள்மேல் அதிகரிக்கப்பண்ணி, உங்கள் அப்பம் என்னும் ஆதரவுகோலை முறித்துப்போட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ை அழிப்பதற்கு நான் அனுப்பும் அழிவுக்கேதுவான பஞ்சத்தின் கொடிய அம்புகளை நான் அவர்களுக்குள்ளே எய்யும்போது, நான் பஞ்சத்தை உங்கள்மேல் அதிகரிக்கப்பண்ணி, உங்கள் அப்பம் என்னும் ஆதரவுகோலை முறித்துப்போட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ஞ்சத்தையும், உன்னைப் பிள்ளையில்லாமற்போகப்பண்ணும் துஷ்டமிருகங்களையும் உங்களுக்கு விரோதமாக அனுப்புவேன்; கொள்ளைநோயும் இரத்தஞ்சிந்துதலும் உன்னில் சுற்றித்திரியும்; பட்டயத்தை நான் உன்மேல் வரப்பண்ணுவேன்; கர்த்தராகிய நான் இதைச் சொன்னே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ஞ்சத்தையும், உன்னைப் பிள்ளையில்லாமற்போகப்பண்ணும் துஷ்டமிருகங்களையும் உங்களுக்கு விரோதமாக அனுப்புவேன்; கொள்ளைநோயும் இரத்தஞ்சிந்துதலும் உன்னில் சுற்றித்திரியும்; பட்டயத்தை நான் உன்மேல் வரப்பண்ணுவேன்; கர்த்தராகிய நான் இதைச் சொன்ன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ஞ்சத்தையும், உன்னைப் பிள்ளையில்லாமற்போகப்பண்ணும் துஷ்டமிருகங்களையும் உங்களுக்கு விரோதமாக அனுப்புவேன்; கொள்ளைநோயும் இரத்தஞ்சிந்துதலும் உன்னில் சுற்றித்திரியும்; பட்டயத்தை நான் உன்மேல் வரப்பண்ணுவேன்; கர்த்தராகிய நான் இதைச் சொன்ன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ில் ஒரு பங்கை எடுத்து முற்றிக்கைபோடும் நாட்கள் முடிகிறபோது நகரத்தின் நடுவிலே அக்கினியால் சுட்டெரித்து, மூன்றில் ஒரு பங்கை எடுத்து, அதைச் சுற்றிலும் கத்தியாலே வெட்டி, மூன்றில் ஒரு பங்கை எடுத்துக் காற்றிலே தூற்றக்கடவாய்; அவைகளின் பின்னாக நான் பட்டயத்தை உருவ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ில் ஒரு பங்கை எடுத்து முற்றிக்கைபோடும் நாட்கள் முடிகிறபோது நகரத்தின் நடுவிலே அக்கினியால் சுட்டெரித்து, மூன்றில் ஒரு பங்கை எடுத்து, அதைச் சுற்றிலும் கத்தியாலே வெட்டி, மூன்றில் ஒரு பங்கை எடுத்துக் காற்றிலே தூற்றக்கடவாய்; அவைகளின் பின்னாக நான் பட்டயத்தை உருவ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ூன்றில் ஒரு பங்கை எடுத்து முற்றிக்கைபோடும் நாட்கள் முடிகிறபோது நகரத்தின் நடுவிலே அக்கினியால் சுட்டெரித்து, மூன்றில் ஒரு பங்கை எடுத்து, அதைச் சுற்றிலும் கத்தியாலே வெட்டி, மூன்றில் ஒரு பங்கை எடுத்துக் காற்றிலே தூற்றக்கடவாய்; அவைகளின் பின்னாக நான் பட்டயத்தை உருவ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ல் கொஞ்சம்மாத்திரம் எடுத்து, அதை உன் வஸ்திரத்தோரங்களில் முடிந்துவைப்ப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தில் கொஞ்சம் எடுத்து, அதைத் தீயின் நடுவில் எறிந்து, அதை அக்கினியால் சுட்டெரிப்பாயாக; அதிலிருந்து இஸ்ரவேல் வம்சத்தார் அனைவருக்கும் விரோதமாக அக்கினி புற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தில் கொஞ்சம் எடுத்து, அதைத் தீயின் நடுவில் எறிந்து, அதை அக்கினியால் சுட்டெரிப்பாயாக; அதிலிருந்து இஸ்ரவேல் வம்சத்தார் அனைவருக்கும் விரோதமாக அக்கினி புற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మరియు ప్రభువైన యెహోవా ఈలాగు సెలవిచ్చెను ఇది యెరూషలేమే గదా, అన్యజనులమధ్య నేను దాని నుంచిత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చుట్టు రాజ్యముల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యితే వారు నా విధులను తృణీకరించి, నా కట్టడల ననుసరింపక దుర్మార్గత ననుసరించుచు, నా విధులను కట్టడ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ోసి వేసి తమ చుట్టునున్న అన్యజనుల కంటెను దేశస్థులకంటెను మరి యధికముగా దుర్మార్గులై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ాబట్టి ప్రభువైన యెహోవా ఈలాగు సెలవిచ్చుచున్నాడునా కట్టడల ననుసరింపకయు నా విధులను గైకొనక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ువారై, మీ చుట్టునున్న అన్యజనులకు కలిగియున్న విధులనైనను అనుసరింపక, మీరు మీ చుట్టు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స్థులకంటె మరి యధికముగా కఠినహృదయులై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వున ప్రభువైన యెహోవానగు నేను నీకు విరోధినైతిని, అన్యజనులు చూచుచుండగా నీకు శిక్ష విధ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 హేయ కృత్యములను బట్టి పూర్వమందు నేను చేయనికార్యమును, ఇక మీదట నేను చేయబూనుకొనని కార్యమున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్య జరి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రపుత్రుడా, నీవు మంగలకత్తివంటి వాడిగల కత్తియొకటి తీసికొని నీ తలను గడ్డమును క్షౌరముచేసి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ావున నీ మధ్య తండ్రులు తమ కుమారు లను భక్షింతురు, కుమారులు తమ తండ్రులను భక్షింతురు, ఈ ప్రకా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నీకు శిక్ష విధించి నీలో శేషించిన వారిని నలుదిశల చెదరగొట్ట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 హేయదేవత లన్నిటిని పూజించి నీవు చేసిన హేయమైన క్రియలన్నిటి చేత నా పరిశుద్ధస్థలమును అపవిత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ితివి గనుక కరుణా దృష్టియైనను జాలియైనను లేక నేను నిన్ను క్షీణింప జేసెదనని నా జీవముతోడు ప్రమాణ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చున్నాను; ఇదే ప్రభువగు యెహోవా వాక్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కరవు వచ్చి యుండగా నీలో మూడవ భాగము తెగులుచేత మరణ మవును, మూడవ భాగము ఖడ్గముచేత నీ చుట్టు కూ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కత్తి దూసిి మిగిలిన భాగమును నలుదిశల చెదరగొట్టి తరుమ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ా కోపము తీరును, వారిమీద నా ఉగ్రత తీర్చుకొని నన్ను ఓదార్చుకొందును, నేను వారి మీద నా ఉగ్ర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చుకొనుకాలమున యెహోవానైన నేను ఆసక్తిగలవాడనై ఆలాగు సెలవిచ్చితినని వారు తెలిసి కొం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లాగు నీ చుట్టునున్న అన్యజనులలో నిన్ను చూచు వారందరి దృష్టికి పాడుగాను నిందాస్పదముగాను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ాసు తీసికొని ఆ వెండ్రుకలను తూచి భాగములు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 చేయ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ావున నీ పోషణాధారము తీసివేసి, నీమీదికి నేను మహా క్షామము రప్పించి, నీవారు క్షయమగునట్లుగా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షయపరచు మహాక్షామమును పంపించి, కోపముచేతను క్రోధముచేతను కఠినమైన గద్దిం పులచేతను నేన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క్షిం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 చుట్టునున్న అన్య జనులకు నీవు నిందకును ఎగతాళికిని హెచ్చరికకును విస్మయ మునకును ఆస్పద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దువు; యెహోవానగు నేనే ఆజ్ఞ ఇచ్చ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ఈ ప్రకారము నేను నీమీదికి క్షామమును దుష్టమృగములను పంపుదును, అవి నీకు పుత్ర హీనత కలుగజేయ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గులును ప్రాణహానియు నీకు కలుగును, మరియు నీమీదికి ఖడ్గమును రప్పించెదను; యెహోవానగు నేనే యీలాగు ఆజ్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చ్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పట్టణమును ముట్టడి వేసిన దినములు సంపూర్ణమైనప్పుడు నీవు పట్టణములో వాటి మూడవ భాగమును కాల్చి, రెండ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గమును తీసి ఖడ్గముచేత హతముచేయు రీతిగా దానిని చుట్టు విసిరికొట్టి మిగిలిన భాగము గాల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గిరిపోనిమ్ము; నేను ఖడ్గముదూసి వాటిని తరుమ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యితే వాటిలో కొన్నిటిని తీసికొని నీ చెంగున కట్టుకొన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​పిమ్మట వాటిలో కొన్నిటిని మరల తీసి అగ్నిలోవేసి కాల్చుము; దానినుండి అగ్ని బయలుదేరి ఇశ్రాయ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ందరిని తగులబె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2026-08-04T01:06:16Z</dcterms:created>
  <dcterms:modified xsi:type="dcterms:W3CDTF">2026-08-04T01:06:16Z</dcterms:modified>
  <dc:title>యెహెజ్కేలు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