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யேசப்பா நோய்களை சுமந்ததால் .. இன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் சுமக்க தேவையில்லை தேவ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ொறாமை அவதூறு அகற்ற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ஞ்சகம் வெளிவேடம் நீக்க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புதிதாய் பிறந்த குழந்தைகள் 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்த்தையாம் பாலின் மேல் வாஞ்சைய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ோக்கியம் ஆரோக்க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வின் சமூகத்தில் ஆரோக்க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ீதியின் சூரியன் என்மேலே –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கின் நிழலிலே ஆரோக்க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ட்டுக்கள் அவிழ்க்கப்பட்ட கன்றுக்குட்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ழுத்த கன்றுகளாய் வளர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ுன்மார்க்க சாத்தானை மித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ின் கீழ் சாம்பலாய் எ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2026-06-15T08:55:28Z</dcterms:created>
  <dcterms:modified xsi:type="dcterms:W3CDTF">2026-06-15T08:55:28Z</dcterms:modified>
  <dc:title>துதிப் பாடல்கள் : 295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