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ர்: அற்பவிசுவாசிகளே! ஏன் பயப்படுகிறீர்கள் என்று சொல்லி; எழுந்து, காற்றையும் கடலையும் அதட்டினார். உடனே மிகுந்த அமைதலுண்டா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ர்: அற்பவிசுவாசிகளே! ஏன் பயப்படுகிறீர்கள் என்று சொல்லி; எழுந்து, காற்றையும் கடலையும் அதட்டினார். உடனே மிகுந்த அமைதலுண்டா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மனுஷர்கள் ஆச்சரியப்பட்டு: இவர் எப்படிப்பட்டவரோ, காற்றும் கடலும் இவருக்குக் கீழ்ப்படிகிறதே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அக்கரையிலே கெர்கெசேனர் நாட்டில் வந்தபோது, பிசாசு பிடித்திருந்த இரண்டுபேர் பிரேதக்கல்லறைகளிலிருந்து புறப்பட்டு, அவருக்கு எதிராக வந்தார்கள்; அவர்கள் மிகவும் கொடியராயிருந்தபடியால், அந்த வழியில் யாரும் நடக்கக்கூடாத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அக்கரையிலே கெர்கெசேனர் நாட்டில் வந்தபோது, பிசாசு பிடித்திருந்த இரண்டுபேர் பிரேதக்கல்லறைகளிலிருந்து புறப்பட்டு, அவருக்கு எதிராக வந்தார்கள்; அவர்கள் மிகவும் கொடியராயிருந்தபடியால், அந்த வழியில் யாரும் நடக்கக்கூடாத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அவரை நோக்கி: இயேசுவே, தேவனுடைய குமாரனே, எங்களுக்கும் உமக்கும் என்ன? காலம் வருமுன்னே எங்களை வேதனைப்படுத்த இங்கே வந்தீரோ என்று கூப்பிட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அவரை நோக்கி: இயேசுவே, தேவனுடைய குமாரனே, எங்களுக்கும் உமக்கும் என்ன? காலம் வருமுன்னே எங்களை வேதனைப்படுத்த இங்கே வந்தீரோ என்று கூப்பி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ுக்குக் கொஞ்சதூரத்திலே அநேகம் பன்றிகள் கூட்டமாக மேய்ந்துகொண்டிருந்தன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, பிசாசுகள்: நீர் எங்களைத் துரத்துவீரானால், நாங்கள் அந்தப் பன்றிக்கூட்டத்தில் போகும்படி உத்தரவு கொடும் என்று அவரை வேண்டிக்கொண்டன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, பிசாசுகள்: நீர் எங்களைத் துரத்துவீரானால், நாங்கள் அந்தப் பன்றிக்கூட்டத்தில் போகும்படி உத்தரவு கொடும் என்று அவரை வேண்டிக்கொண்ட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வேதபாரகன் ஒருவன் வந்து: போதகரே! நீர் எங்கே போனாலும் நான் உம்மைப் பின்பற்றி வருவே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அவர்: போங்கள் என்றார். அவைகள் புறப்பட்டு, பன்றிக்கூட்டத்தில் போயின. அப்பொழுது பன்றிக் கூட்டமெல்லாம் உயர்ந்த மேட்டிலிருந்து கடலிலே பாய்ந்து, ஜலத்தில் மாண்டு போயின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அவர்: போங்கள் என்றார். அவைகள் புறப்பட்டு, பன்றிக்கூட்டத்தில் போயின. அப்பொழுது பன்றிக் கூட்டமெல்லாம் உயர்ந்த மேட்டிலிருந்து கடலிலே பாய்ந்து, ஜலத்தில் மாண்டு போயின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ைகளை மேய்த்தவர்கள் ஓடி, பட்டணத்தில் சென்று, இந்தச் சங்கதிகள் எல்லாவற்றையும், பிசாசு பிடித்திருந்தவர்களுக்குச் சம்பவித்தவைகளையும் அறிவ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ைகளை மேய்த்தவர்கள் ஓடி, பட்டணத்தில் சென்று, இந்தச் சங்கதிகள் எல்லாவற்றையும், பிசாசு பிடித்திருந்தவர்களுக்குச் சம்பவித்தவைகளையும் அறிவ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அந்தப் பட்டணத்தார் யாவரும் இயேசுவுக்கு எதிர்கொண்டுவந்து, அவரைக் கண்டு, தங்கள் எல்லைகளைவிட்டுப் போகும்படி வேண்டிக்கொண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அந்தப் பட்டணத்தார் யாவரும் இயேசுவுக்கு எதிர்கொண்டுவந்து, அவரைக் கண்டு, தங்கள் எல்லைகளைவிட்டுப் போகும்படி வேண்டிக்கொண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மலையிலிருந்து இறங்கினபோது, திரளான ஜனங்கள் அவருக்குப் பின் செ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ுஷ்டரோகி ஒருவன் வந்து அவரைப் பணிந்து: ஆண்டவரே! உமக்குச் சித்தமானால், என்னைச் சுத்தமாக்க உம்மால் ஆகும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ுஷ்டரோகி ஒருவன் வந்து அவரைப் பணிந்து: ஆண்டவரே! உமக்குச் சித்தமானால், என்னைச் சுத்தமாக்க உம்மால் ஆக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தமது கையை நீட்டி அவனைத்தொட்டு: எனக்குச் சித்தமுண்டு, சுத்தமாகு என்றார். உடனே குஷ்டரோகம் நீங்கி அவன் சுத்தமா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இயேசு: நரிகளுக்குக் குழிகளும் ஆகாயத்துப்பறவைகளுக்குக் கூடுகளும் உண்டு; மனுஷகுமாரனுக்கோ தலைசாய்க்க இடமில்லை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தமது கையை நீட்டி அவனைத்தொட்டு: எனக்குச் சித்தமுண்டு, சுத்தமாகு என்றார். உடனே குஷ்டரோகம் நீங்கி அவன் சுத்தமா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னை நோக்கி: இதை நீ ஒருவருக்கும் சொல்லாதபடி எச்சரிக்கையாயிரு; ஆயினும், அவர்களுக்குச் சாட்சியாக நீ போய் ஆசாரியனுக்கு உன்னைக் காண்பித்து, மோசே கட்டளையிட்ட காணிக்கையைச் செலுத்து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னை நோக்கி: இதை நீ ஒருவருக்கும் சொல்லாதபடி எச்சரிக்கையாயிரு; ஆயினும், அவர்களுக்குச் சாட்சியாக நீ போய் ஆசாரியனுக்கு உன்னைக் காண்பித்து, மோசே கட்டளையிட்ட காணிக்கையைச் செலுத்து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கப்பர்நகூமில் பிரவேசித்தபோது, நூற்றுக்கு அதிபதி ஒருவன் அவரிடத்தில் வந்த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ண்டவரே! என் வேலைக்காரன் வீட்டிலே திமிர்வாதமாய்க் கிடந்து கொடிய வேதனைப்படுகிறான் என்று அவரை வேண்டிக்கொண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இயேசு: நான் வந்து அவனைச் சொஸ்தமாக்குவேன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ற்றுக்கு அதிபதி பிரதியுத்தரமாக: ஆண்டவரே! நீர் என் வீட்டுக்குள் பிரவேசிக்க நான் பாத்திரன் அல்ல; ஒரு வார்த்தை மாத்திரம் சொல்லும், அப்பொழுது என் வேலைக்காரன் சொஸ்தமாவ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ற்றுக்கு அதிபதி பிரதியுத்தரமாக: ஆண்டவரே! நீர் என் வீட்டுக்குள் பிரவேசிக்க நான் பாத்திரன் அல்ல; ஒரு வார்த்தை மாத்திரம் சொல்லும், அப்பொழுது என் வேலைக்காரன் சொஸ்தமாவ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திகாரத்துக்குக் கீழ்ப்பட்டிருந்தும், எனக்குக் கீழ்ப்படிகிற சேவகருமுண்டு; நான் ஒருவனைப் போவென்றால் போகிறான், மற்றொருவனை வாவென்றால் வருகிறான், என் வேலைக்காரனை இதைச் செய் என்றால் செய்கிறா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திகாரத்துக்குக் கீழ்ப்பட்டிருந்தும், எனக்குக் கீழ்ப்படிகிற சேவகருமுண்டு; நான் ஒருவனைப் போவென்றால் போகிறான், மற்றொருவனை வாவென்றால் வருகிறான், என் வேலைக்காரனை இதைச் செய் என்றால் செய்கிறா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இயேசு: நரிகளுக்குக் குழிகளும் ஆகாயத்துப்பறவைகளுக்குக் கூடுகளும் உண்டு; மனுஷகுமாரனுக்கோ தலைசாய்க்க இடமில்லை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இதைக் கேட்டு ஆச்சரியப்பட்டு, தமக்குப் பின் செல்லுகிறவர்களை நோக்கி: இஸ்ரவேலருக்குள்ளும் நான் இப்படிப்பட்ட விசுவாசத்தை காணவில்லை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இதைக் கேட்டு ஆச்சரியப்பட்டு, தமக்குப் பின் செல்லுகிறவர்களை நோக்கி: இஸ்ரவேலருக்குள்ளும் நான் இப்படிப்பட்ட விசுவாசத்தை காணவில்லை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ர் கிழக்கிலும் மேற்கிலுமிருந்து வந்து, பரலோகராஜ்யத்தில் ஆபிரகாம் ஈசாக்கு யாக்கோபு என்பவர்களோடே பந்தியிருப்ப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ர் கிழக்கிலும் மேற்கிலுமிருந்து வந்து, பரலோகராஜ்யத்தில் ஆபிரகாம் ஈசாக்கு யாக்கோபு என்பவர்களோடே பந்தியிருப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ாஜ்யத்தின் புத்திரரோ புறம்பான இருளிலே தள்ளப்படுவார்கள்; அங்கே அழுகையும் பற்கடிப்பும் உண்ட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இயேசு நூற்றுக்கு அதிபதியை நோக்கி: நீ போகலாம், நீ விசுவாசித்தபடியே உனக்கு ஆகக்கடவது என்றார். அந்த நாழிகையிலே அவன் வேலைக்காரன் சொஸ்தமா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இயேசு நூற்றுக்கு அதிபதியை நோக்கி: நீ போகலாம், நீ விசுவாசித்தபடியே உனக்கு ஆகக்கடவது என்றார். அந்த நாழிகையிலே அவன் வேலைக்காரன் சொஸ்தமா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பேதுருவின் வீட்டிலே வந்து, அவன் மாமி ஜுரமாய்க் கிடக்கிறதைக் கண்ட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வள் கையைத் தொட்டவுடனே ஜுரம் அவளைவிட்டு நீங்கிற்று; அவள் எழுந்திருந்து அவர்களுக்குப் பணிவிடை செய்த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ஸ்தமனமானபோது, பிசாசு பிடித்திருந்த அநேகரை அவரிடத்தில் கொண்டு வந்தார்கள்; அவர் அந்த ஆவிகளைத் தமது வார்த்தையினாலே துரத்தி, பிணியாளிகளெல்லாரையும் சொஸ்தமாக்கினார்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சீஷர்களில் வேறொருவன் அவரை நோக்கி: ஆண்டவரே! முன்பு நான் போய், என் தகப்பனை அடக்கம்பண்ண எனக்கு உத்தரவு கொடுக்கவேண்டும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ஸ்தமனமானபோது, பிசாசு பிடித்திருந்த அநேகரை அவரிடத்தில் கொண்டு வந்தார்கள்; அவர் அந்த ஆவிகளைத் தமது வார்த்தையினாலே துரத்தி, பிணியாளிகளெல்லாரையும் சொஸ்தமாக்கினார்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தாமே நம்முடைய பெலவீனங்களை ஏற்றுக்கொண்டு, நம்முடைய நோய்களைச் சுமந்தார் என்று, ஏசாயா தீர்க்கதரிசியின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தாமே நம்முடைய பெலவீனங்களை ஏற்றுக்கொண்டு, நம்முடைய நோய்களைச் சுமந்தார் என்று, ஏசாயா தீர்க்கதரிசியின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, திரளான ஜனங்கள் தம்மைச் சூழ்ந்திருக்கிறதைக் கண்டு, அக்கரைக்குப் போகக்கட்டளையிட்ட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இயேசு: மரித்தோர் தங்கள் மரித்தோரை அடக்கம் பண்ணட்டும், நீ என்னைப் பின்பற்றி வா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படவில் ஏறினபோது அவருடைய சீஷர்கள் அவருக்குப் பின்சென்று ஏற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படவு அலைகளினால் மூடப்படத்தக்கதாய்க் கடலில் பெருங்காற்று உண்டாயிற்று, அவரோ நித்திரையாயிருந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, அவருடைய சீஷர்கள் வந்து அவரை எழுப்பி: ஆண்டவரே! எங்களை இரட்சியும், மடிந்துபோகிறோ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उस ने उन से कहा; हे अल्पविश्वासियों, क्यों डरते हो? तब उस ने उठकर आन्धी और पानी को डांटा, और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ान्त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लोग अचम्भा करके कहने लगे कि यह कैसा मनुष्य है, कि आन्धी और पानी भी उस की आज्ञा मान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जब वह उस पार गदरेनियों के देश में पहुंचा, तो दो मनुष्य जिन में दुष्टात्माएं थीं कब्रों से निकल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उसे मिले, जो इतने प्रचण्ड थे, कि कोई उस मार्ग से जा नहीं सक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देखो, उन्होंने चिल्लाकर कहा; हे परमेश्वर के पुत्र, हमारा तुझ से क्या काम? क्या तू समय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ले हमें दु:ख देने यहां आ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उन से कुछ दूर बहुत से सूअरों का एक झुण्ड चर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दुष्टात्माओं ने उस से यह कहकर बिनती की, कि यदि तू हमें निकालता है, तो सूअरों के झुण्ड में भे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एक शास्त्री ने पास आकर उस से कहा, हे गुरू, जहां कहीं तू जाएगा, मैं तेरे पीछे पीछे हो 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उस ने उन से कहा, जाओ, वे निकलकर सूअरों में पैठ गए और देखो, सारा झुण्ड कड़ाड़े पर से झपटकर पा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जा पड़ा और डूब म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चरवाहे भागे, और नगर में जाकर ये सब बातें और जिन में दुष्टात्माएं थीं उन का सारा हाल क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देखो, सारे नगर के लोग यीशु से भेंट करने को निकल आए और उसे देखकर बिनती की, कि हमारे सिवान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हर निकल ज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वह उस पहाड़ से उतरा, तो एक बड़ी भीड़ उसके पीछे हो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देखो, एक कोढ़ी ने पास आकर उसे प्रणाम किया और कहा; कि हे प्रभु यदि तू चाहे, तो मुझे शुद्ध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ीशु ने हाथ बढ़ाकर उसे छूआ, और कहा, मैं चाहता हूं, तू शुद्ध हो जा और वह तुरन्त को ढ़ से शुद्ध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यीशु ने उस से कहा, लोमडिय़ों के भट और आकाश के पक्षियों के बसेरे होते हैं; परन्तु मनुष्य के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ीशु ने उस से कहा; देख, किसी से न कहना परन्तु जाकर अपने आप को याजक को दिखला और जो चढ़ावा मूसा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या है उसे चढ़ा, ताकि उन के लिये गवाह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जब वह कफरनहूम में आया तो एक सूबेदार ने उसके पास आकर उस से बिनती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ि हे प्रभु, मेरा सेवक घर में झोले का मारा बहुत दुखी प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स ने उस से कहा; मैं आकर उसे चंगा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ूबेदार ने उत्तर दिया; कि हे प्रभु मैं इस योग्य नहीं, कि तू मेरी छत के तले आए, पर केवल मुख से क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 तो मेरा सेवक चंगा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मैं भी पराधीन मनुष्य हूं, और सिपाही मेरे हाथ में हैं, और जब एक से कहता हूं, जा, तो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ा है; और दूसरे को कि आ, तो वह आता है; और अपने दास से कहता हूं, कि यह कर, तो वह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सिर धरने की भी जगह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ह सुनकर यीशु ने अचम्भा किया, और जो उसके पीछे आ रहे थे उन से कहा; मैं तुम से सच कहता हूं, कि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इस्राएल में भी ऐसा विश्वास नहीं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मैं तुम से कहता हूं, कि बहुतेरे पूर्व और पश्चिम से आकर इब्राहीम और इसहाक और याकूब के स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र्ग के राज्य में बैठ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परन्तु राज्य के सन्तान बाहर अन्धियारे में डाल दिए जाएंगे: वहां रोना और दांतों का पीसना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यीशु ने सूबेदार से कहा, जा; जैसा तेरा विश्वास है, वैसा ही तेरे लिये हो: और उसका सेवक उसी घड़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ंगा हो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यीशु ने पतरस के घर में आकर उस की सास को ज्वर में पड़ी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उस ने उसका हाथ छूआ और उसका ज्वर उतर गया; और वह उठकर उस की सेवा कर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ब संध्या हुई तब वे उसके पास बहुत से लोगों को लाए जिन में दुष्टात्माएं थीं और उस ने उन आत्माओ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एक और चेले ने उस से कहा, हे प्रभु, मुझे पहिले जाने दे, कि अपने पिता को गाड़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अपने वचन से निकाल दिया, और सब बीमारों को चंग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ाकि जो वचन यशायाह भविष्यद्वक्ता के द्वारा कहा गया था वह पूरा हो, कि उस ने आप हमारी दुर्बलताओ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ले लिया और हमारी बीमारियों को उठा ल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ीशु ने अपनी चारों ओर एक बड़ी भीड़ देखकर उस पार जाने की आज्ञा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ीशु ने उस से कहा, तू मेरे पीछे हो ले; और मुरदों को अपने मुरदे गाड़ने द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ब वह नाव पर चढ़ा, तो उसके चेले उसके पीछे हो ल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देखो, झील में एक ऐसा बड़ा तूफान उठा कि नाव लहरों से ढंपने लगी; और वह सो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उन्होंने पास आकर उसे जगाया, और कहा, हे प्रभु, हमें बचा, हम नाश हुए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2026-09-05T22:12:11Z</dcterms:created>
  <dcterms:modified xsi:type="dcterms:W3CDTF">2026-09-05T22:12:11Z</dcterms:modified>
  <dc:title>मत्ती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