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திரியேக வஸ்தே நமோ நமோ, நின்
திருவடிக்கே நமஸ்தே நமோ நம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திரியேக வஸ்தே நமோ நமோ, நின்
திருவடிக்கே நமஸ்தே நமோ நம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படைத்தாளும் நாதா,
பரம சற்பிரசாதா,
நாருறுந் தூயவேதா நமோ, நமோ, நம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திரியேக வஸ்தே நமோ நமோ, நின்
திருவடிக்கே நமஸ்தே நமோ நம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ந்தைப் பராபரனே நமோ நமோ எமைத்
தாங்கி ஆதரிப்போனே - நமோ, நமோ!
சொந்தக் குமாரன் தந்தாய்,
சொல்லரும் நலமீந்தாய்
எந்தவீர் போக்குமெந்தாய், நமோ, நமோ, நம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திரியேக வஸ்தே நமோ நமோ, நின்
திருவடிக்கே நமஸ்தே நமோ நம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ங்கள் பலத்தினாசா நமோ, நமோ, புது
எருசலேம் நகர்ராசா நமோ, நமோ!
எங்கும் நின் அரசேற,
எவரும் நின் புகழ்கூற,
துங்க மந்தையிற் சேர நமோ, நமோ, நம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திரியேக வஸ்தே நமோ நமோ, நின்
திருவடிக்கே நமஸ்தே நமோ நம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ரிசுத்த ஆவிதேவா நமோ நமோ திட
பலமளித் தெமைக்காகவா நமோ நமோ!
கரிசித்துத்தா நற்புத்தி
கபடற்ற மனசுத்தி,
திருமொழி பற்றும்பக்தி நமோ, நமோ, நம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2026-07-31T11:16:32Z</dcterms:created>
  <dcterms:modified xsi:type="dcterms:W3CDTF">2026-07-31T11:16:32Z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