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றகாக நானம் காய்ந்து கிட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ையாக என்னை இசைத்து வ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ரத்தம் எனக்காக சி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வி எடுத்தவர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ங்கள் துடைத்தவரே –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ையான சேற்றில் உழன்று கிட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என்னை உருவி எடு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யாக நானும் கருகி கிட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ேற்றி என்னை உருமாற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நீக்கி சாபங்கள் ப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தந்தவரே –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த்தால் வென்றவரே – ஆராதனை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துதி ஆராதனை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ின்றோம் தூ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ின்றோம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ங்கள் உமக்கு கோடி கோட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ங்கள் துதிக்கின்ற வானம்பாட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ளமாக நானும் தேங்கிக் கிட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தியாக என்னை நடக்க வ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2026-07-30T20:02:10Z</dcterms:created>
  <dcterms:modified xsi:type="dcterms:W3CDTF">2026-07-30T20:02:10Z</dcterms:modified>
  <dc:title>துதிப் பாடல்கள் : 255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