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67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ேயுடைச் சிறையதிலும், காய வினைக் கேடதில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னமாகச் சிக்குண்ட துர்க் கன்மி ஆயினேன்;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யரை மீட்கும் பொருளாய் நேயம் உற்றுதிரம் விட்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ே, எனைக்கண் நோக்கித் தீவினை அனைத்தும் நீக்க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சுவே கிரு பாசனப்பதிய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ிறைப்படுத்தினவற்றைச் சிறையாக்கி விட்ட அ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ரமுள்ள எங்கள் உப கார வள்ளலே,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ை ஏதுனை அண்டினோர்க் கிறைவா? எனைச் சதி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்றங்கள் அறவே தீர்த்து, முற்று முடியக் கண பார்த்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சுவே கிரு பாசனப்பதிய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சுவே கிரு பாசனப்பதியே, கெட்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ொல்லா உலகம் இதில் நல்லார் எவரும் இல்ல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ண்ணியனே உன் சரணம் நண்ணி அண்டினேன்;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ர்க்கும் எல்லாம் நீ அல்லோ எனக்குதவி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நாள் அருள் புரிந்து உன் ஆவியை சொரிந்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சுவே கிரு பாசனப்பதிய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ழிஞன் எனை மீட்டருள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சுவே கிரு பாசனப்பதிய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ழிஞன் எனை மீட்டருள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சுவே கிரு பாசனப்பதிய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ாசினியில் உன்னை அன்றி, தாசன் எனக் காதரவ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ிலேன், சருவ வல்ல மண்டலாதிபா!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மாய் ஏழைக்கிரங்கி, மோசம் அணுகாது காத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னே, எனை திருத்தி, வைத்தருள் புத்தி வருந்த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சுவே கிரு பாசனப்பதிய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2026-07-30T11:21:54Z</dcterms:created>
  <dcterms:modified xsi:type="dcterms:W3CDTF">2026-07-30T11:21:54Z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