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getting of treasures by a lying tongue is a vanity tossed back and forth of them that seek death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robbery of the wicked shall destroy them; because they refuse to do judgment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way of man is perverse and strange: but as for the pure, his work is right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t is better to dwell in a corner of the housetop, than with a brawling woman in a wide house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t is better to dwell in a corner of the housetop, than with a brawling woman in a wide hous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oul of the wicked desires evil: his neighbour finds no favour in his eyes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oul of the wicked desires evil: his neighbour finds no favour in his eye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the scorner is punished, the simple is made wise: and when the wise is instructed, he receives knowledge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righteous man wisely considers the house of the wicked: but God overthrows the wicked for their wickedness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righteous man wisely considers the house of the wicked: but God overthrows the wicked for their wickedness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king's heart is in the hand of the LORD, as the rivers of water: he turns it anywhere he will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 stops his ears at the cry of the poor, he also shall cry himself, but shall not be heard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so stops his ears at the cry of the poor, he also shall cry himself, but shall not be heard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 gift in secret pacifies anger: and a reward in the bosom strong wrath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is joy to the just to do judgment: but destruction shall be to the workers of iniquity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man that wanders out of the way of understanding shall remain in the congregation of the dead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that loves pleasure shall be a poor man: he that loves wine and oil shall not be rich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wicked shall be a ransom for the righteous, and the transgressor for the upright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wicked shall be a ransom for the righteous, and the transgressor for the upright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t is better to dwell in the wilderness, than with a contentious and an angry woman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t is better to dwell in the wilderness, than with a contentious and an angry woman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king's heart is in the hand of the LORD, as the rivers of water: he turns it anywhere he will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re is treasure to be desired and oil in the dwelling of the wise; but a foolish man spends it up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follows after righteousness and mercy finds life, righteousness, and honour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 wise man scales the city of the mighty, and casts down the strength of the confidence thereof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so keeps his mouth and his tongue keeps his soul from trouble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Proud and haughty scorner is his name, who deals in proud wrath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desire of the slothful kills him; for his hands refuse to labour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covers greedily all the day long: but the righteous gives and spares not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sacrifice of the wicked is abomination: how much more, when he brings it with a wicked mind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sacrifice of the wicked is abomination: how much more, when he brings it with a wicked mind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 false witness shall perish: but the man that hears speaks constantly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ry way of a man is right in his own eyes: but the LORD ponders the hearts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 wicked man hardens his face: but as for the upright, he directs his way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 is no wisdom nor understanding nor counsel against the LORD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horse is prepared against the day of battle: but safety is of the LORD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ry way of a man is right in his own eyes: but the LORD ponders the hearts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o do justice and judgment is more acceptable to the LORD than sacrific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 high look, and a proud heart, and the plowing of the wicked, is sin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thoughts of the diligent tend only to plenteousness; but of every one that is hasty only to lack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thoughts of the diligent tend only to plenteousness; but of every one that is hasty only to lack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ொய்நாவினால் பொருளைச் சம்பாதிப்பது சாவைத் தேடுகிறவர்கள் விடுகிற சுவாசம்போல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நியாயஞ்செய்ய மனதில்லாதிருக்கிறபடியால், அவர்கள் பாழ்க்கடிக்கப்பட்டுப்போ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ற்றமுள்ளவன் தன் வழிகளில் மாறுபாடுள்ளவன்; சுத்தமுள்ளவனோ தன் கிரியையில் செம்மையான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ண்டைக்காரியோடே ஒரு பெரியவீட்டில் குடியிருப்பதைப்பார்க்கிலும், வீட்டின்மேல் ஒரு மூல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ங்கியிருப்பதே ந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மனம் பொல்லாப்பைச் செய்ய விரும்பும்; அவன் கண்களில் அவன் அயலான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க்கங்கிடைய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ரியாசக்காரனைத் தண்டிக்கும்போது பேதை ஞானமடைவான்; ஞானவான் போதிக்கப்படும்போது அறிவ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பரர் துன்மார்க்கருடைய வீட்டைக் கவனித்துப் பார்க்கிறார்; துன்மார்க்கரைத் தீங்க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விழ்த்துப்போட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ின் இருதயம் கர்த்தரின் கையில் நீர்க்கால்களைப்போலிருக்கிறது; அதைத் தமது சித்தத்தின்படி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ஏழையின் கூக்குரலுக்குத் தன் செவியை அடைத்துக்கொள்ளுகிறவன், தானும் சத்தமிட்டுக் கூப்பி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்கப்படமாட்ட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ரங்கமாய்க் கொடுக்கப்பட்ட வெகுமதி கோபத்தைத் தணிக்கும்; மடியிலுள்ள பரிதானம் குரோதத்தை ஆற்ற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ந்தீர்ப்பது நீதிமானுக்குச் சந்தோஷமும், அக்கிரமக்காரருக்கோ அழிவும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வேகத்தின் வழியை விட்டுத் தப்பிநடக்கிற மனுஷன் செத்தவர்களின் கூட்டத்தில் தாபரி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்றின்பப்பிரியன் தரித்திரனாவான்; மதுபானத்தையும் எண்ணெயையும் விரும்புகிறவன் ஐசுவரியவானாவத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ுக்குப் பதிலாகத் துன்மார்க்கனும், செம்மையானவனுக்குப் பதிலாக துரோக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ட்கும்பொருளா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ண்டைக்காரியும் கோபக்காரியுமான ஸ்திரீயுடன் குடியிருப்பதைப் பார்க்கிலும் வனாந்த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ுடியிருப்பது ந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ிருப்ப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ண்டிய திரவியமும் எண்ணெயும் ஞானவானுடைய வாசஸ்தலத்தில் உண்டு; மூடனோ அதைச் செலவழித்துப்போட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யையும் தயையையும் பின்பற்றுகிறவன் ஜீவனையும் நீதியையும் மகிமையையும் கண்ட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ான்களுடைய பட்டணத்தின் மதிலை ஞானமுள்ளவன் ஏறிப்பிடித்து, அவர்கள் நம்பின அரணை இடித்துப்போ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ாயையும் தன் நாவையும் காக்கிறவன் தன் ஆத்துமாவை இடுக்கண்களுக்கு விலக்கிக் கா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கங்காரமும் இடும்புமுள்ளவனுக்குப் பரியாசக்காரனென்று பெயர், அவன் அகந்தையான சினத்தோடே நட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ோம்பேறியின் கைகள் வேலைசெய்யச் சம்மதியாததினால், அவன் ஆசை அவனைக் கொல்ல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நாள்தோறும் ஆவலுடன் இச்சிக்கிறான்; நீதிமானோ பிசினித்தனமில்லாமல் கொடுப்ப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ுன்மார்க்கருடைய பலி அருவருப்பானது; அதைத் துர்ச்சிந்தையோடே செலுத்தினாலோ எத்தனை அதி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ருவருக்க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ொய்ச்சாட்சிக்காரன் கெட்டுப்போவான்; செவிகொடுக்கிறவனோ எப்பொழுதும் பேசத்தக்கவனா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ஷனுடைய வழியெல்லாம் அவன் பார்வைக்குச் செம்மையாகத் தோன்றும்; கர்த்தரோ இருதய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ுன்மார்க்கன் தன் முகத்தைக் கடினப்படுத்துகிறான்; செம்மையானவனோ தன் வழியை நேர்ப்படுத்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ர்த்தருக்கு விரோதமான ஞானமுமில்லை, புத்தியுமில்லை, ஆலோசனையும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ுதிரை யுத்தநாளுக்கு ஆயத்தமாக்கப்படும்; ஜெயமோ கர்த்தரால் வ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றுத்துப்பார்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லியிடுவதைப்பார்க்கிலும், நீதியும் நியாயமும் செய்வதே கர்த்தருக்குப் பிரிய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்டிமையான பார்வையும், அகந்தையான மனமுமுள்ள துன்மார்க்கர் போடும் வெளிச்சம் பாவ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ாக்கிரதையுள்ளவனுடைய நினைவுகள் செல்வத்துக்கும், பதறுகிறவனுடைய நினைவுகள் தரித்திரத்த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துவா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2026-07-18T11:59:52Z</dcterms:created>
  <dcterms:modified xsi:type="dcterms:W3CDTF">2026-07-18T11:59:52Z</dcterms:modified>
  <dc:title>நீதிமொழிகள்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