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ப்பாறுதல் சமாதானம் இங்கு உண்ட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ுதான் முடிவில்லா ஜீவன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ுதான் எந்நாளும் ஆசீர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வர் மூவர் இயேசு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ம் போத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 நான் இருப்பேன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் சொன்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 எத்தனை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ோதரர்கள் ஒருமித்து வாசம் பண்ண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ஆரோன் தல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ப்பட்ட நறும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த்திலிருந்து வழிந்தோ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யை நன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மலையில் இறங்க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க்கு ஒப்ப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2026-07-30T15:32:21Z</dcterms:created>
  <dcterms:modified xsi:type="dcterms:W3CDTF">2026-07-30T15:32:21Z</dcterms:modified>
  <dc:title>துதிப் பாடல்கள் : 827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