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, நீங்கள் எவ்வளவு மாறுபாடுள்ளவர்கள்! குயவன் களிமண்ணுக்குச் சமானமாக எண்ணப்படலாமோ? உண்டாக்கப்பட்டது தன்னை உண்டாக்கினவரைக்குறித்து: அவர் என்னை உண்டாக்கினதில்லை என்றும்; உருவாக்கப்பட்டது தன்னை உருவாக்கினவரைக்குறித்து: அவருக்குப் புத்தியில்லை என்றும் சொல்லத்தகுமோ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ன்னும் கொஞ்சக் காலத்திலல்லவோ லீபனோன் செழிப்பான வயல்வெளியாக மாறும்; செழிப்பான வயல்வெளி காடாக எண்ணப்ப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க்காலத்திலே செவிடர் புஸ்தகத்தின் வசனங்களைக் கேட்பார்கள்; குருடரின் கண்கள் இருளுக்கும் அந்தகாரத்துக்கும் நீங்கலாகிப் பார்வையடைய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ிறுமையானவர்கள் கர்த்தருக்குள் மிகவும் மகிழ்ந்து, மனுஷரில் எளிமையானவர்கள் இஸ்ரவேலின் பரிசுத்தருக்குள் களிகூருவ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ொடியன் அற்றுப்போவான், சக்கந்தக்காரன் இல்லாமற்போவ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ொடியன் அற்றுப்போவான், சக்கந்தக்காரன் இல்லாமற்போவ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 வார்த்தையினிமித்தம் மனுஷனைக் குற்றப்படுத்தி, நியாயவாசலில் தங்களைக் கடிந்துகொள்ளுகிறவனுக்குக் கண்ணிவைத்து, நீதிமானை நிர்நிமித்தமாய்த் துரத்தி, இப்படி அக்கிரமஞ்செய்ய வகைதேடுகிற யாவரும் சங்கரிக்கப்படுவ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 வார்த்தையினிமித்தம் மனுஷனைக் குற்றப்படுத்தி, நியாயவாசலில் தங்களைக் கடிந்துகொள்ளுகிறவனுக்குக் கண்ணிவைத்து, நீதிமானை நிர்நிமித்தமாய்த் துரத்தி, இப்படி அக்கிரமஞ்செய்ய வகைதேடுகிற யாவரும் சங்கரிக்கப்படுவ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, ஆபிரகாமை மீட்டுக்கொண்ட கர்த்தர் யாக்கோபின் வம்சத்தைக் குறித்து: இனி யாக்கோபு வெட்கப்படுவதில்லை; இனி அவன் முகம் செத்துப்போவதும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, ஆபிரகாமை மீட்டுக்கொண்ட கர்த்தர் யாக்கோபின் வம்சத்தைக் குறித்து: இனி யாக்கோபு வெட்கப்படுவதில்லை; இனி அவன் முகம் செத்துப்போவதும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ல்லது வாசிக்கத் தெரியாதவனிடத்தில் புஸ்தகத்தைக் கொடுத்து: நீ இதை வாசி என்றால், அவன் எனக்கு வாசிக்கத் தெரியாது என்பான்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என் கரங்களின் செயலாகிய தன் பிள்ளைகளை தன் நடுவிலே காணும்போது, என் நாமத்தைப் பரிசுத்தப்படுத்துவார்கள்; யாக்கோபின் பரிசுத்தரை அவர்கள் பரிசுத்தப்படுத்தி, இஸ்ரவேலின் தேவனுக்குப் பயப்படுவ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என் கரங்களின் செயலாகிய தன் பிள்ளைகளை தன் நடுவிலே காணும்போது, என் நாமத்தைப் பரிசுத்தப்படுத்துவார்கள்; யாக்கோபின் பரிசுத்தரை அவர்கள் பரிசுத்தப்படுத்தி, இஸ்ரவேலின் தேவனுக்குப் பயப்படுவ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ழுவிப்போகிற மனதை உடையவர்கள் புத்திமான்களாகி, முறுமுறுக்கிறவர்கள் உபதேசம் கற்றுக்கொள்ளுவ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 வாசம்பண்ணின நகரமாகிய அரியேலே, அரியேலே, ஐயோ! வருஷாவருஷம் பண்டிகைகளை அனுசரித்துவந்தால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 வாசம்பண்ணின நகரமாகிய அரியேலே, அரியேலே, ஐயோ! வருஷாவருஷம் பண்டிகைகளை அனுசரித்துவந்தாலும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ரியேலுக்கு இடுக்கம் உண்டாக்குவேன்; அப்பொழுது துக்கமும் சலிப்பும் உண்டாகும்; அது எனக்கு அரியேலாகத்தான் இருக்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ரியேலுக்கு இடுக்கம் உண்டாக்குவேன்; அப்பொழுது துக்கமும் சலிப்பும் உண்டாகும்; அது எனக்கு அரியேலாகத்தான் இருக்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னைப் சூழப் பாளயமிறங்கி உன்னைத் தெற்றுகளால் முற்றிக்கைபோட்டு, உனக்கு விரோதமாக கொத்தளங்களை எடுப்பிப்ப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நீ தாழ்த்தப்பட்டுத் தரையிலிருந்து பேசுவாய்; உன் பேச்சுப் பணிந்ததாய் மண்ணிலிருந்து புறப்பட்டு, உன் சத்தம் அஞ்சனம் பார்க்கிறவனுடைய சத்தத்தைப்போல தரையிலிருந்து முணுமுணுத்து, உன் வாக்கு மண்ணிலிருந்து கசுகு சென்று உரை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நீ தாழ்த்தப்பட்டுத் தரையிலிருந்து பேசுவாய்; உன் பேச்சுப் பணிந்ததாய் மண்ணிலிருந்து புறப்பட்டு, உன் சத்தம் அஞ்சனம் பார்க்கிறவனுடைய சத்தத்தைப்போல தரையிலிருந்து முணுமுணுத்து, உன் வாக்கு மண்ணிலிருந்து கசுகு சென்று உரை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ந்த ஜனங்கள் தங்கள் வாயினால் என்னிடத்தில் சேர்ந்து, தங்கள் உதடுகளினால் என்னைக் கனம்பண்ணுகிறார்கள்; அவர்கள் இருதயமோ எனக்குத் தூரமாய் விலகியிருக்கிறது; அவர்கள் எனக்குப் பயப்படுகிற பயம் மனுஷராலே போதிக்கப்பட்ட கற்பனையாயிருக்கிற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மேல் வருகிற அந்நியரின் திரள் பொடித்தூளத்தனையாகவும், பலவந்தரின் திரள் பறக்கும் பதர் களத்தனையாகவும் இருக்கும்; அது திடீரென்று சடிதியாய்ச் சம்பவிக்க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டிகளினாலும், பூமி அதிர்ச்சியினாலும், பெரிய இரைச்சலினாலும், பெருங்காற்றினாலும், புசலினாலும், பட்சிக்கிற அக்கினிஜுவாலையினாலும், சேனைகளின் கர்த்தராலே விசாரிக்கப்படுவாய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டிகளினாலும், பூமி அதிர்ச்சியினாலும், பெரிய இரைச்சலினாலும், பெருங்காற்றினாலும், புசலினாலும், பட்சிக்கிற அக்கினிஜுவாலையினாலும், சேனைகளின் கர்த்தராலே விசாரிக்கப்படுவாய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ரியேலின்மேல் யுத்தம்பண்ணுகிற திரளான சகல ஜாதிகளும், அதின்மேலும் அதின் அரண்மேலும் யுத்தம்பண்ணி, அதற்கு இடுக்கண் செய்கிற அனைவரும் இராக்காலத்தரிசனமாகிய சொப்பனத்தைக் காண்கிறவர்களுக்கு ஒப்பாயிருப்ப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ரியேலின்மேல் யுத்தம்பண்ணுகிற திரளான சகல ஜாதிகளும், அதின்மேலும் அதின் அரண்மேலும் யுத்தம்பண்ணி, அதற்கு இடுக்கண் செய்கிற அனைவரும் இராக்காலத்தரிசனமாகிய சொப்பனத்தைக் காண்கிறவர்களுக்கு ஒப்பாயிருப்ப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ு, பசியாயிருக்கிறவன் தான் புசிக்கிறதாகச் சொப்பனம் கண்டும், விழிக்கும்போது அவன் வெறுமையாயிருக்கிறதுபோலவும், தாகமாயிருக்கிறவன், தான் குடிக்கிறதாகச் சொப்பனம் கண்டும், விழிக்கும்போது அவன் விடாய்த்து தவனத்தோடிருக்கிறதுபோலவும் சீயோன் மலைக்கு விரோதமாக யுத்தம்பண்ணுகிற திரளான சகல ஜாதிகளும் இருக்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ு, பசியாயிருக்கிறவன் தான் புசிக்கிறதாகச் சொப்பனம் கண்டும், விழிக்கும்போது அவன் வெறுமையாயிருக்கிறதுபோலவும், தாகமாயிருக்கிறவன், தான் குடிக்கிறதாகச் சொப்பனம் கண்டும், விழிக்கும்போது அவன் விடாய்த்து தவனத்தோடிருக்கிறதுபோலவும் சீயோன் மலைக்கு விரோதமாக யுத்தம்பண்ணுகிற திரளான சகல ஜாதிகளும் இருக்க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ு, பசியாயிருக்கிறவன் தான் புசிக்கிறதாகச் சொப்பனம் கண்டும், விழிக்கும்போது அவன் வெறுமையாயிருக்கிறதுபோலவும், தாகமாயிருக்கிறவன், தான் குடிக்கிறதாகச் சொப்பனம் கண்டும், விழிக்கும்போது அவன் விடாய்த்து தவனத்தோடிருக்கிறதுபோலவும் சீயோன் மலைக்கு விரோதமாக யுத்தம்பண்ணுகிற திரளான சகல ஜாதிகளும் இருக்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ரித்துநின்று திகையுங்கள்; பிரமித்துக் கூப்பிடுங்கள்; வெறுத்திருக்கிறார்கள், திராட்சரசத்தினால் அல்ல; தள்ளாடுகிறார்கள் மதுபானத்தினால் அல்ல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ரித்துநின்று திகையுங்கள்; பிரமித்துக் கூப்பிடுங்கள்; வெறுத்திருக்கிறார்கள், திராட்சரசத்தினால் அல்ல; தள்ளாடுகிறார்கள் மதுபானத்தினால் அல்ல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ந்த ஜனங்கள் தங்கள் வாயினால் என்னிடத்தில் சேர்ந்து, தங்கள் உதடுகளினால் என்னைக் கனம்பண்ணுகிறார்கள்; அவர்கள் இருதயமோ எனக்குத் தூரமாய் விலகியிருக்கிறது; அவர்கள் எனக்குப் பயப்படுகிற பயம் மனுஷராலே போதிக்கப்பட்ட கற்பனையாயிருக்கிற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் உங்கள்மேல் கனநித்திரையின் ஆவியை வரப்பண்ணி, உங்கள் கண்களை அடைத்து, ஞானதிருஷ்டிக்காரராகிய உங்கள் தீர்க்கதரிசிகளுக்கும் தலைவர்களுக்கும் முக்காடுபோட்ட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் உங்கள்மேல் கனநித்திரையின் ஆவியை வரப்பண்ணி, உங்கள் கண்களை அடைத்து, ஞானதிருஷ்டிக்காரராகிய உங்கள் தீர்க்கதரிசிகளுக்கும் தலைவர்களுக்கும் முக்காடுபோட்ட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தலால் தரிசனமெல்லாம் உங்களுக்கு முத்திரிக்கப்பட்ட புஸ்தகத்தின் வசனங்களைப்போலிருக்கும்; வாசிக்க அறிந்திருக்கிற ஒருவனுக்கு அதைக் கொடுத்து: நீ இதை வாசி என்றால், அவன் இது என்னால் கூடாது, இது முத்திரித்திருக்கிறது என்பான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தலால் தரிசனமெல்லாம் உங்களுக்கு முத்திரிக்கப்பட்ட புஸ்தகத்தின் வசனங்களைப்போலிருக்கும்; வாசிக்க அறிந்திருக்கிற ஒருவனுக்கு அதைக் கொடுத்து: நீ இதை வாசி என்றால், அவன் இது என்னால் கூடாது, இது முத்திரித்திருக்கிறது என்பான்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தலால் தரிசனமெல்லாம் உங்களுக்கு முத்திரிக்கப்பட்ட புஸ்தகத்தின் வசனங்களைப்போலிருக்கும்; வாசிக்க அறிந்திருக்கிற ஒருவனுக்கு அதைக் கொடுத்து: நீ இதை வாசி என்றால், அவன் இது என்னால் கூடாது, இது முத்திரித்திருக்கிறது என்பான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தலால் இதோ, நான் அற்புதமும் ஆச்சரியமுமான பிரகாரமாக இந்த ஜனங்களுக்குள்ளே ஒரு அதிசயத்தைச் செய்வேன்; அவர்களுடைய ஞானிகளின் ஞானம் கெட்டு, அவர்களுடைய விவேகிகளின் விவேகம் மறந்துபோகும் என்று ஆண்டவர் சொல்லு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தலால் இதோ, நான் அற்புதமும் ஆச்சரியமுமான பிரகாரமாக இந்த ஜனங்களுக்குள்ளே ஒரு அதிசயத்தைச் செய்வேன்; அவர்களுடைய ஞானிகளின் ஞானம் கெட்டு, அவர்களுடைய விவேகிகளின் விவேகம் மறந்துபோகும் என்று ஆண்டவர் சொல்லு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ங்கள் ஆலோசனையைக் கர்த்தருக்கு மறைக்கும்படிக்கு மறைவிடங்களில் ஒளித்து, தங்கள் கிரியைகளை அந்தகாரத்தில் நடப்பித்து: நம்மைக் காண்கிறவர் யார்? நம்மை அறிகிறவர் யார் என்கிறவர்களுக்கு ஐயோ!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ங்கள் ஆலோசனையைக் கர்த்தருக்கு மறைக்கும்படிக்கு மறைவிடங்களில் ஒளித்து, தங்கள் கிரியைகளை அந்தகாரத்தில் நடப்பித்து: நம்மைக் காண்கிறவர் யார்? நம்மை அறிகிறவர் யார் என்கிறவர்களுக்கு ஐயோ!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, நீங்கள் எவ்வளவு மாறுபாடுள்ளவர்கள்! குயவன் களிமண்ணுக்குச் சமானமாக எண்ணப்படலாமோ? உண்டாக்கப்பட்டது தன்னை உண்டாக்கினவரைக்குறித்து: அவர் என்னை உண்டாக்கினதில்லை என்றும்; உருவாக்கப்பட்டது தன்னை உருவாக்கினவரைக்குறித்து: அவருக்குப் புத்தியில்லை என்றும் சொல்லத்தகுமோ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થી બનાવ્યો. શું તું કશું સમજતો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થોડા જ વખતમાં લબાનોનના ગાઢ જંગલો ખેતરો જેવા ગણાશે અને ખેતરો ફકત ઝાડીઓ જેવા જ ગણા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 દિવસે બહેરો ગ્રંથ વંચાતો સાંભળશે અને અભેદ્ય અંધકાર દૂર થતાં આંધળાની આંખો જો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દીનજનો અને ગરીબો ફરી ઇસ્રાએલના પરમપવિત્ર યહોવા તરફથી મળતાં સુખ અને આનંદ ભોગ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કારણ, જુલમીઓનો અંત આવ્યો હશે અને હાંસી ઉડાવનાર હતો ન હતો થઇ ગયો હશે; અને બધા દુષ્કમોર્ કરવા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ટાંપી રહેનાર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જેઓ બીજાને ગુનેગાર ઠરાવવા માટે ખોટી સાક્ષી આપનારા, ન્યાયાધીશોને લાંચ આપવાનો પ્રયત્ન કરનારા, તથ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યા વગરની દલીલથી નિદોર્ષને ન્યાય મળતો રોકનારા નાશ પામ્યા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તે માટે જેણે ઇબ્રાહિમનો ઉદ્ધાર કર્યો, તે યહોવા યાકૂબના વંશજો વિષે કહે છે કે, “તેમણે હવે કદ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રમાવું નહિ પડે, તેમનો ચહેરો કદી ફિક્કો નહિ પડી જ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અને વાંચી ન શકે એવા માણસને આપીને કહે છે કે, આ વાંચ; તો તે કહે છે કે, “મને વાંચતા નથી આવડત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કારણ કે મેં જે તેમના માટે કર્યુ છે તેને, તે તથા તેના બાળકો જોશે ત્યારે તેઓ મારા નામનું સન્મ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શે. તેઓ યાકૂબના પવિત્ર દેવની સ્તુતિ કરશે અને ઇસ્રાએલના દેવનો આદર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જેઓ આત્મામાં ભૂલા પડ્યા છે તેઓ જ્ઞાન પામશે અને જેઓ બડબડાટ કરે છે તેઓ પણ શિખામણ માથે ચડાવ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ની યજ્ઞવેદી સમી હે યરૂશાલેમનગરી, તને અફસોસ! જ્યાં દાઉદે પડાવ નાખ્યો હતો તે નગરીને અફસોસ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ર્ષ પર વર્ષ જવા દો, ઉત્સવોનું ચક્ર ફરવા દ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્યારબાદ દેવ તારા પર આફત ઉતારશે, તારે ત્યાં શોક અને આક્રંદ વ્યાપી જશે. તું યજ્ઞવેદી જેવી લોહ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ીગળતી થ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તારી આસપાસ યહોવા છાવણીઓ નાખશે, બુરજો બાંધી તને ઘેરો ઘાલશે અને તારી સામે સૈન્યો ઊભા કરશ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ું ભોંયભેગી થઇ જશે અને ભૂમિ પર પડી પડી તું બોલશે. તું ધૂળમાં રગદોળાશે; ત્યાં જમીનમાંથી તારો અવા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શે. તને દફનાવી દીધી છે તે ભૂમિમાંથી પ્રેતના જેવો તારો ધીમો અવાજ આવ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યહોવા મારા માલિક કહે છે, “આ લોકો મારી પાસે આવવાની માત્ર વાતો જ કરે છે, અને કેવળ શબ્દોથી મને મ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ણ ત્યાં તો તારા ઘાતકી શત્રુઓનું સૈન્ય ધૂળની જેમ અને ફોતરાંની જેમ ઊડી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હું સૈન્યોનો દેવ યહોવા ગર્જના, મોટા આવાજ, ધરતીકંપ અને વંટોળિયો અને અગ્નિની જવાળાઓ મારફતે તેઓ 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ઊતરી આવી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અને તું દેવની યજ્ઞવેદી સમી એની સામે લડતી અને તને ભીસમાં લેતી બધી પ્રજાઓનું સૈન્ય એના બધા સરંજા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થે સ્વપ્નની જેમ, રાત્રિએ દેખાતા આભાસની જેમ અલોપ થ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જેમ કોઇ ભૂખ્યો માણસ સ્વપ્નમાં આરોગે અને જાગે ત્યારે ભૂખ્યો ને ભૂખ્યો હોય છે, અથવા કોઇ તરસ્યો માણ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્વપ્નમાં પાણી પીએ, પણ જાગે ત્યારે તરસ્યો ને તરસ્યો હોય છે; તેમ તારા શત્રુઓ તારા પર ભવ્ય વિજ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ેળવવાનું સ્વપ્ન જોશે, પણ તેથી તેઓનું કાઇં વળ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શું તમે વિસ્મિત થઇ અચંબો પામો છો? શું તમે વિશ્વાસ કરી શકતા નથી? તો પછી આગળ વધો અને આંધળા થઇ જાઓ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ે છાકટા થયા છો, પણ દ્રાક્ષારસથી નહિ! તમે લથડિયાં ખાઓ છો પણ દ્રાક્ષારસને લીધે નહ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ે છે, પરંતુ તેમનું હૃદય તો મારાથી દૂર જ છે. તેઓની ઉપાસના તો તેઓએ કંઠસ્થ કરેલા માનવીય હુકમો જ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કારણ કે યહોવાએ તમારા પર પુષ્કળ નિદ્રાનો આત્મા રેડી દીધો છે. તેમણે તમારા પ્રબોધકોની આંખો બંધ ક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અને દ્રષ્ટાઓનાં મગજ ઢાંકી દીધા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બધાંય દિવ્યદર્શન તમારા માટે મહોર મારી બંધ કરેલા ગ્રંથના શબ્દો જેવા થઇ ગયા છે; કોઇ વાંચી શકે એ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્યકિતને આપીને કોઇ કહે કે, આ વાંચ, તો તે કહે છે કે, “હું નથી વાંચી શકતો, કારણ, એને મહોર મારી બં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ેલો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ેથી એ લોકોને મારે ફરીથી પરચો બતાવવો પડશે, એટલે કે એમના જ્ઞાનીઓનું જ્ઞાન નાશ પામશે અને એમ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ુદ્ધિશાળી વ્યકિતઓની બુદ્ધિનો લોપ થ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જેઓ યહોવાથી પોતાની યોજનાઓ સંતાડવાનો પ્રયત્ન કરે છે. જેઓ અંધકારમાં કામ કરે છે અને કહે છે ક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અમને કોણ જોનાર છે! અમને કોણ ઓળખે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મે કેટલા મૂર્ખ છો! શું માટી અને કુંભાર એક જ સ્તરના ગણાય? ઘડો કુંભારને એમ ન કહી શકે કે, “તે 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2026-09-07T04:54:45Z</dcterms:created>
  <dcterms:modified xsi:type="dcterms:W3CDTF">2026-09-07T04:54:45Z</dcterms:modified>
  <dc:title>યશાયા : 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