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ுதிப்பேன் இயேசுவின் பாதம் துதிக்கப் பெறுமற்புதரானதால்
வணங்குவேன் வணங்குவேன் வணங்குவேனவர் பாதம் வீழ்ந்து ந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ேயின் தலை மிதித்தவர் நோயின் பெலனழித்தவர்
போற்றுவேன் போற்றுவேன் போற்றுவேனேசு தேவசுதன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ானம் பூமியுமடங்க வல்ல அற்புதரானதால்
அற்புதர் , அற்புதர் , அற்புதர் , அவர் நாமமே அதைத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ஜே! ஜே! ஜெயக்குமாரனும் ஜெயம்பெற்று விளங்கினார்
ஜொலிப்பாரே , ஜொலிப்பாரெ , ஜொலிப்பாரே அவர் தாசர் என்றைக்க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தூதர் கூட்டங்கள் போற்றும் தூய சுந்தரராமிவர்
மகத்துவமே , மகத்துவமே , மகத்துவமே அவர் ராஜ்யமென்றைக்க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செல்வேன் இயேசுவின் பாதம் சொல்வேன் உள்ளத்தின் பாரம்
மகிழுவேன் , மகிழுவேன் , மகிழுவேன், அவர் வார்த்தையிலென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2026-06-15T12:11:09Z</dcterms:created>
  <dcterms:modified xsi:type="dcterms:W3CDTF">2026-06-15T12:11:09Z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