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ந்த ராஜாக்களெல்லாரும் கூடி, இஸ்ரவேலோடே யுத்தம்பண்ணவந்து, மேசோம் என்கிற ஏரியண்டையிலே ஏகமாய்ப் பாளயமிறங்க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யோசுவாவை நோக்கி: அவர்களுக்குப் பயப்படாயாக, நாளை இந்நேரத்திலே நான் அவர்களையெல்லாம் இஸ்ரவேலுக்கு முன்பாக வெட்டுண்டவர்களாக ஒப்புக்கொடுப்பேன்; நீ அவர்கள் குதிரைகளின் குதிகால் நரம்புகளை அறுத்து, அவர்கள் இரதங்களை அக்கினியால் சுட்டெரிக்கக்கடவாய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யோசுவாவை நோக்கி: அவர்களுக்குப் பயப்படாயாக, நாளை இந்நேரத்திலே நான் அவர்களையெல்லாம் இஸ்ரவேலுக்கு முன்பாக வெட்டுண்டவர்களாக ஒப்புக்கொடுப்பேன்; நீ அவர்கள் குதிரைகளின் குதிகால் நரம்புகளை அறுத்து, அவர்கள் இரதங்களை அக்கினியால் சுட்டெரிக்கக்கடவாய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யோசுவாவை நோக்கி: அவர்களுக்குப் பயப்படாயாக, நாளை இந்நேரத்திலே நான் அவர்களையெல்லாம் இஸ்ரவேலுக்கு முன்பாக வெட்டுண்டவர்களாக ஒப்புக்கொடுப்பேன்; நீ அவர்கள் குதிரைகளின் குதிகால் நரம்புகளை அறுத்து, அவர்கள் இரதங்களை அக்கினியால் சுட்டெரிக்கக்கடவாய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சுவாவும் அவனோடேகூட யுத்த ஜனங்கள் அனைவரும், திடீரென்று மேரோம் ஏரியண்டையிலிருக்கிற அவர்களிடத்தில் வந்து, அவர்கள்மேல் விழு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அவர்களை இஸ்ரவேலின் கையில் ஒப்புக்கொடுத்தார்; அவர்களை முறிய அடித்து, பெரிய சீதோன்மட்டும் மிஸ்ரபோத்மாயீமட்டும், கிழக்கேயிருக்கிற மிஸ்பே பள்ளத்தாக்குமட்டும் துரத்தி, அவர்களில் ஒருவரும் மீதியாயிராதபடி, அவர்களை வெட்டிப்போட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அவர்களை இஸ்ரவேலின் கையில் ஒப்புக்கொடுத்தார்; அவர்களை முறிய அடித்து, பெரிய சீதோன்மட்டும் மிஸ்ரபோத்மாயீமட்டும், கிழக்கேயிருக்கிற மிஸ்பே பள்ளத்தாக்குமட்டும் துரத்தி, அவர்களில் ஒருவரும் மீதியாயிராதபடி, அவர்களை வெட்டிப்போட்ட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அவர்களை இஸ்ரவேலின் கையில் ஒப்புக்கொடுத்தார்; அவர்களை முறிய அடித்து, பெரிய சீதோன்மட்டும் மிஸ்ரபோத்மாயீமட்டும், கிழக்கேயிருக்கிற மிஸ்பே பள்ளத்தாக்குமட்டும் துரத்தி, அவர்களில் ஒருவரும் மீதியாயிராதபடி, அவர்களை வெட்டிப்போட்ட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ுவா கர்த்தர் தனக்குச் சொன்னபடி அவர்களுக்குச் செய்து, அவர்கள் குதிரைகளின் குதிகால் நரம்புகளை அறுத்து, அவர்கள் இரதங்களை அக்கினியால் சுட்டெரி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ோசுவா கர்த்தர் தனக்குச் சொன்னபடி அவர்களுக்குச் செய்து, அவர்கள் குதிரைகளின் குதிகால் நரம்புகளை அறுத்து, அவர்கள் இரதங்களை அக்கினியால் சுட்டெரித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்சோரின் ராஜாவாகிய யாபீன் அதைக் கேள்விப்பட்டபோது, அவன் மாதோனின் ராஜாவாகிய யோபாபிடத்திற்கும், சிம்ரோனின் ராஜாவிடத்துக்கும், அக்சாபின் ராஜாவிடத்திற்க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ாலத்திலே யோசுவா திரும்பி, ஆத்சோரைப்பிடித்து, அதின் ராஜாவைப் பட்டயத்தினால் வெட்டிப்போட்டான்; ஆத்சோர் முன்னே அந்த ராஜ்யங்களுக்கெல்லாம் தலைமையான பட்டணமாய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்காலத்திலே யோசுவா திரும்பி, ஆத்சோரைப்பிடித்து, அதின் ராஜாவைப் பட்டயத்தினால் வெட்டிப்போட்டான்; ஆத்சோர் முன்னே அந்த ராஜ்யங்களுக்கெல்லாம் தலைமையான பட்டணமா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ிலிருந்த நரஜீவன்களையெல்லாம் பட்டயக்கருக்கினால் வெட்டி, சங்காரம்பண்ணினார்கள்; சுவாசமுள்ளது ஒன்றும் மீதியானதில்லை; ஆத்சோரையோ அக்கினியால் சுட்டெரி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ிலிருந்த நரஜீவன்களையெல்லாம் பட்டயக்கருக்கினால் வெட்டி, சங்காரம்பண்ணினார்கள்; சுவாசமுள்ளது ஒன்றும் மீதியானதில்லை; ஆத்சோரையோ அக்கினியால் சுட்டெரி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ராஜாக்களுடைய எல்லாப்பட்டணங்களையும் அவைகளுடைய எல்லா ராஜாக்களையும் யோசுவா பிடித்து, பட்டயக்கருக்கினால் வெட்டி, கர்த்தருடைய தாசனாகிய மோசே கட்டளையிட்டபடி, அவர்களைச் சங்காரம்பண்ண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ராஜாக்களுடைய எல்லாப்பட்டணங்களையும் அவைகளுடைய எல்லா ராஜாக்களையும் யோசுவா பிடித்து, பட்டயக்கருக்கினால் வெட்டி, கர்த்தருடைய தாசனாகிய மோசே கட்டளையிட்டபடி, அவர்களைச் சங்காரம்பண்ணி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தங்கள் அரணிப்போடே இருந்த பட்டணங்களையெல்லாம் இஸ்ரவேலர் சுட்டெரித்துப்போடாமல் வைத்தார்கள்; ஆத்சோரைமாத்திரம் யோசுவா சுட்டெரித்துப்போட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தங்கள் அரணிப்போடே இருந்த பட்டணங்களையெல்லாம் இஸ்ரவேலர் சுட்டெரித்துப்போடாமல் வைத்தார்கள்; ஆத்சோரைமாத்திரம் யோசுவா சுட்டெரித்துப்போ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ப் பட்டணங்களிலுள்ள மிருகஜீவன்களையும் மற்றக்கொள்ளைப் பொருள்களையும் இஸ்ரவேல் புத்திரர் தங்களுக்கென்று எடுத்துக்கொண்டார்கள்; ஆனாலும் எல்லா மனுஷரையும் அழித்துத் தீருமட்டும் அவர்களைப் பட்டயக்கருக்கினால் வெட்டிப்போட்டார்கள்; சுவாசமுள்ள ஒன்றையும் அவர்கள் மீதியாக வைக்கவ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ப் பட்டணங்களிலுள்ள மிருகஜீவன்களையும் மற்றக்கொள்ளைப் பொருள்களையும் இஸ்ரவேல் புத்திரர் தங்களுக்கென்று எடுத்துக்கொண்டார்கள்; ஆனாலும் எல்லா மனுஷரையும் அழித்துத் தீருமட்டும் அவர்களைப் பட்டயக்கருக்கினால் வெட்டிப்போட்டார்கள்; சுவாசமுள்ள ஒன்றையும் அவர்கள் மீதியாக வைக்கவ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்சோரின் ராஜாவாகிய யாபீன் அதைக் கேள்விப்பட்டபோது, அவன் மாதோனின் ராஜாவாகிய யோபாபிடத்திற்கும், சிம்ரோனின் ராஜாவிடத்துக்கும், அக்சாபின் ராஜாவிடத்திற்க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தமது தாசனாகிய மோசேக்கு எப்படிக் கட்டளையிட்டிருந்தாரோ, அப்படியே மோசே யோசுவாவுக்குக் கட்டளையிட்டிருந்தான்; அப்படியே யோசுவா செய்தான்; அவன், கர்த்தர் மோசேக்குக் கட்டளையிட்டதில் ஒன்றையும் செய்யாமல் விடவில்லை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தமது தாசனாகிய மோசேக்கு எப்படிக் கட்டளையிட்டிருந்தாரோ, அப்படியே மோசே யோசுவாவுக்குக் கட்டளையிட்டிருந்தான்; அப்படியே யோசுவா செய்தான்; அவன், கர்த்தர் மோசேக்குக் கட்டளையிட்டதில் ஒன்றையும் செய்யாமல் விடவ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ப்பிரகாரமாக யோசுவா சேயீருக்கு ஏறிப்போகிற ஆலாக் மலைதுவக்கி லீபனோனின் பள்ளத்தாக்கில் எர்மோன் மலையடியில் இருக்கிற பாகால் காத்மட்டுமுள்ள அந்த முழுத்தேசமாகிய மலைகளையும் அதின் சமபூமியையும் பிடித்துக்கொண்ட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ப்பிரகாரமாக யோசுவா சேயீருக்கு ஏறிப்போகிற ஆலாக் மலைதுவக்கி லீபனோனின் பள்ளத்தாக்கில் எர்மோன் மலையடியில் இருக்கிற பாகால் காத்மட்டுமுள்ள அந்த முழுத்தேசமாகிய மலைகளையும் அதின் சமபூமியையும் பிடித்துக்கொண்ட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ின் ராஜாக்களையெல்லாம் பிடித்து, அவர்களை வெட்டிக் கொன்றுபோ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ின் ராஜாக்களையெல்லாம் பிடித்து, அவர்களை வெட்டிக் கொன்றுபோட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ோசுவா நெடுநாளாய் அந்த ராஜாக்களெல்லாரோடும் யுத்தம்பண்ண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ிபியோனின் குடிகளாகிய ஏவியரைத்தவிர, ஒரு பட்டணமும் இஸ்ரவேல் புத்திரரோடே சமாதானம் பண்ணவில்லை; மற்றெல்லாப் பட்டணங்களையும் யுத்தம்பண்ணிப் பிடித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ிபியோனின் குடிகளாகிய ஏவியரைத்தவிர, ஒரு பட்டணமும் இஸ்ரவேல் புத்திரரோடே சமாதானம் பண்ணவில்லை; மற்றெல்லாப் பட்டணங்களையும் யுத்தம்பண்ணிப் பிடித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ுத்தம்பண்ண இஸ்ரவேலுக்கு எதிராகவரும்படிக்கு, அவர்களுடைய இருதயம் கடினமானதும், இப்படியே அவர்கள்பேரில் இரக்கம் உண்டாகாமல், கர்த்தர் மோசேக்குக் கட்டளையிட்டபடி, அவர்களை அழித்துச் சங்காரம்பண்ணினதும் கர்த்தரால் வந்த காரியமாயி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டக்கேயிருக்கிற மலைகளிலும் கின்னரேத்துக்குத் தெற்கேயிருக்கிற நாட்டுப்புறத்திலும் சமபூமியிலும் மேற்கு எல்லையாகிய தோரிலும் இருக்கிற ராஜாக்களிடத்திற்க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ுத்தம்பண்ண இஸ்ரவேலுக்கு எதிராகவரும்படிக்கு, அவர்களுடைய இருதயம் கடினமானதும், இப்படியே அவர்கள்பேரில் இரக்கம் உண்டாகாமல், கர்த்தர் மோசேக்குக் கட்டளையிட்டபடி, அவர்களை அழித்துச் சங்காரம்பண்ணினதும் கர்த்தரால் வந்த காரியமாயி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ுத்தம்பண்ண இஸ்ரவேலுக்கு எதிராகவரும்படிக்கு, அவர்களுடைய இருதயம் கடினமானதும், இப்படியே அவர்கள்பேரில் இரக்கம் உண்டாகாமல், கர்த்தர் மோசேக்குக் கட்டளையிட்டபடி, அவர்களை அழித்துச் சங்காரம்பண்ணினதும் கர்த்தரால் வந்த காரியமாயி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ாலத்திலே யோசுவா போய், மலைத்தேசமாகிய எபிரோனிலும் தெபீரிலும் ஆனாபிலும் யூதாவின் சகல மலைகளிலும் இஸ்ரவேலின் சகல மலைகளிலும் இருந்த ஏனாக்கியரை நிக்கிரகம்பண்ணி அவர்களை அவர்கள் பட்டணங்களோடும்கூடச் சங்கரித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ாலத்திலே யோசுவா போய், மலைத்தேசமாகிய எபிரோனிலும் தெபீரிலும் ஆனாபிலும் யூதாவின் சகல மலைகளிலும் இஸ்ரவேலின் சகல மலைகளிலும் இருந்த ஏனாக்கியரை நிக்கிரகம்பண்ணி அவர்களை அவர்கள் பட்டணங்களோடும்கூடச் சங்கரித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ாலத்திலே யோசுவா போய், மலைத்தேசமாகிய எபிரோனிலும் தெபீரிலும் ஆனாபிலும் யூதாவின் சகல மலைகளிலும் இஸ்ரவேலின் சகல மலைகளிலும் இருந்த ஏனாக்கியரை நிக்கிரகம்பண்ணி அவர்களை அவர்கள் பட்டணங்களோடும்கூடச் சங்கரி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ின் தேசத்தில் ஏனாக்கியர் ஒருவரும் மீதியாக வைக்கப்படவில்லை; காசாவிலும் காத்திலும் அஸ்தோத்திலும் மாத்திரம் சிலர் மீதியாயிருந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ின் தேசத்தில் ஏனாக்கியர் ஒருவரும் மீதியாக வைக்கப்படவில்லை; காசாவிலும் காத்திலும் அஸ்தோத்திலும் மாத்திரம் சிலர் மீதியாயிருந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யோசுவா, கர்த்தர் மோசேயினிடத்தில் சொன்னபடியெல்லாம் தேசமனைத்தையும் பிடித்து, அதை இஸ்ரவேலருக்கு, அவர்கள் கோத்திரங்களுடைய பங்குகளின்படியே, சுதந்தரமாகக் கொடுத்தான்; யுத்தம் ஓய்ந்ததினால் தேசம் அமைதலாய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யோசுவா, கர்த்தர் மோசேயினிடத்தில் சொன்னபடியெல்லாம் தேசமனைத்தையும் பிடித்து, அதை இஸ்ரவேலருக்கு, அவர்கள் கோத்திரங்களுடைய பங்குகளின்படியே, சுதந்தரமாகக் கொடுத்தான்; யுத்தம் ஓய்ந்ததினால் தேசம் அமைதலாய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டக்கேயிருக்கிற மலைகளிலும் கின்னரேத்துக்குத் தெற்கேயிருக்கிற நாட்டுப்புறத்திலும் சமபூமியிலும் மேற்கு எல்லையாகிய தோரிலும் இருக்கிற ராஜாக்களிடத்திற்க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ழக்கேயும் மேற்கேயுமிருக்கிற கானானியரிடத்திற்கும், மலைகளிலிருக்கிற எமோரியர், ஏத்தியர், பெரிசியர், எபூசியரிடத்திற்கும், எர்மோன் மலையின் அடியிலே மிஸ்பா சீமையிலிருக்கிற ஏவியரிடத்திற்கும் ஆள் அனுப்பி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ழக்கேயும் மேற்கேயுமிருக்கிற கானானியரிடத்திற்கும், மலைகளிலிருக்கிற எமோரியர், ஏத்தியர், பெரிசியர், எபூசியரிடத்திற்கும், எர்மோன் மலையின் அடியிலே மிஸ்பா சீமையிலிருக்கிற ஏவியரிடத்திற்கும் ஆள் அனுப்ப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கடற்கரை மணலைப்போல் ஏராளமான திரண்ட ஜனமாகிய தங்களுடைய எல்லாச் சேனைகளோடும், மகா ஏராளமான குதிரைகளோடும் இரதங்களோடும்கூடப் புறப்பட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ந்த ராஜாக்களெல்லாரும் கூடி, இஸ்ரவேலோடே யுத்தம்பண்ணவந்து, மேசோம் என்கிற ஏரியண்டையிலே ஏகமாய்ப் பாளயமிறங்கி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5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ಳು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ಗ ಕರ್ತನು ಯೆಹೋಶುವನಿಗೆಅವರಿಗೆ ಭಯಪಡಬೇಡ; ನಾಳೆ ಇಷ್ಟು ಹೊತ್ತಿಗೆ ಅವರೆಲ್ಲರನ್ನು ಇಸ್ರಾಯೇಲಿನ ಮುಂದೆ ಕೊಲ್ಲಲ್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ಡುವಂತೆ ಒಪ್ಪಿಸಿಕೊಡುವೆನು. ನೀನು ಅವರ ಕುದುರೆಗಳ ಹಿಂಗಾಲಿನ ನರವನ್ನು ಕೊಯಿದು ಅವರ ರಥಗಳನ್ನು ಬೆಂಕಿ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ಟ್ಟುಬಿಡ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ಗ ಯೆಹೋಶುವನೂ ಅವನ ಸಂಗಡ ಇದ್ದ ಯುದ್ಧಸ್ಥ ರೆಲ್ಲರೂ ಬಂದು ಫಕ್ಕನೆ ಮೇರೋಮು ನೀರುಗಳ ಬಳಿಯಲ್ಲಿ ಅವರ ಮೇಲೆ ಬ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ಕರ್ತನು ಅವರನ್ನು ಇಸ್ರಾಯೇಲಿನ ಕೈಯಲ್ಲಿ ಒಪ್ಪಿಸಿಕೊಟ್ಟನು. ಅವರು ಅವರನ್ನು ಹೊಡೆದು ದೊಡ್ಡ ಚೀದೋನಿನವರೆ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ಿಸ್ರೆಫೋತ್ಮಯೀಮಿನ ವರೆಗೂ ಮೂಡಲಲ್ಲಿರುವ ಮಿಚ್ಪೆಯ ತಗ್ಗಿನ ವರೆಗೂ ಹಿಂದಟ್ಟಿ ಅವರಲ್ಲಿ ಒಬ್ಬನ ನ್ನಾದರೂ ಉಳಿಸ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ನ್ನು ಹೊಡೆದುಬ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ಕರ್ತನು ತನಗೆ ಹೇಳಿದ ಪ್ರಕಾರವೇ ಯೆಹೋಶು ವನು ಅವರ ಕುದುರೆಗಳ ಹಿಂಗಾಲಿನ ನರವನ್ನು ಕೊಯಿದುಬಿಟ್ಟು ಅವರ ರಥ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ೆಂಕಿಯಿಂದ ಸುಟ್ಟು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ಹಾಚೋರಿನ ಅರಸನಾದ ಯಾಬೀನನು ಇವುಗಳನ್ನು ಕೇಳಿದಾಗ ಆದದ್ದೇನಂದರೆ, ಅವನು ಮಾದೋನಿನ ಅರಸನಾದ ಯೋಬಾಬನ ಬಳಿಗೂ ಶಿಮ್ರೋನ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 ಕಾಲದಲ್ಲಿ ಯೆಹೋಶುವನು ತಿರಿಗಿಕೊಂಡು ಹಾಚೋರನ್ನು ಹಿಡಿದು ಅದರ ಅರಸನನ್ನು ಕತ್ತಿ ಯಿಂದ ಹೊಡೆದುಬಿಟ್ಟನು. ಯಾಕಂ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ಚೋರು ಮೊದಲು ಆ ರಾಜ್ಯಗಳಿಗೆಲ್ಲಾ ತಲೆಯ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ರು ಶ್ವಾಸವುಳ್ಳ ಒಂದನ್ನಾದರೂ ಉಳಿಸದೆ ಅದರಲ್ಲಿರುವ ಪ್ರಾಣಗಳನ್ನೆಲ್ಲಾ ಕತ್ತಿಯಿಂದ ಹೊಡೆದು ಸಂಪೂರ್ಣವ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ಶಮಾಡಿ ಹಾಚೋರನ್ನು ಬೆಂಕಿ ಯಿಂದ ಸುಟ್ಟುಬ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ಇದಲ್ಲದೆ ಯೆಹೋಶುವನು ಆ ಅರಸುಗಳ ಸಮಸ್ತ ಪಟ್ಟಣಗಳನ್ನೂ ಅವುಗಳ ಸಮಸ್ತ ಅರಸುಗಳನ್ನೂ ಹಿಡಿದು ಕತ್ತಿಯಿಂದ ಹೊಡೆ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 ಸೇವಕನಾದ ಮೋಶೆಯು ಆಜ್ಞಾಪಿಸಿದ ಹಾಗೆಯೇ ಅವರನ್ನು ಸಂಪೂರ್ಣ ನಾಶಮಾಡಿ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ದರೆ ತಮ್ಮ ದಿನ್ನೆಯ ಮೇಲೆ ನಿಂತಿರುವ ಪಟ್ಟಣ ಗಳನ್ನೆಲ್ಲಾ ಇಸ್ರಾಯೇಲ್‌ ಸುಟ್ಟು ಬಿಡಲಿಲ್ಲ. ಹಾಚೋರನ್ನು ಮಾತ್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ೆಹೋಶುವನು ಸುಟ್ಟು 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 ಪಟ್ಟಣಗಳ ಕೊಳ್ಳೆಯನ್ನೆಲ್ಲಾ ಪಶು ಗಳನ್ನೆಲ್ಲಾ ಇಸ್ರಾಯೇಲ್‌ ಮಕ್ಕಳು ತಮಗೋಸ್ಕರ ಸುಲುಕೊಂಡರು;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ುಷ್ಯರೆಲ್ಲರನ್ನು ಕತ್ತಿಯಿಂದ ನಾಶಮಾಡುವ ವರೆಗೂ ಹೊಡೆದುಬಿಟ್ಟರು. ಶ್ವಾಸವುಳ್ಳ ಒಂದನ್ನೂ ಅವರು ಉಳಿಯಗೊಡ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ಸನ ಬಳಿಗೂ ಅಕ್ಷಾಫಿನ ಅರಸನ ಬಳ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ಕರ್ತನು ತನ್ನ ಸೇವಕನಾದ ಮೋಶೆಗೆ ಹೇಗೆ ಆಜ್ಞಾಪಿಸಿದನೋ ಹಾಗೆಯೇ ಮೋಶೆಯು ಯೆಹೋಶುವನಿಗೆ ಆಜ್ಞಾಪಿಸಿ ದನು. ಯೆಹೋಶು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ಯೇ ಮಾಡಿದನು. ಕರ್ತನು ಮೋಶೆಗೆ ಆಜ್ಞಾಪಿಸಿದ್ದರಲ್ಲಿ ಒಂದನ್ನೂ ಅವನು ಮಾಡದೆ ಉಳ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ಈ ಪ್ರಕಾರ ಯೆಹೋಶುವನು ಸೇಯಾರಿಗೆ ಏರಿ ಹೋಗುವ ಹಾಲಾಕ್‌ ಬೆಟ್ಟ ಮೊದಲುಗೊಂಡು ಬಾಲ್ಗಾದಿನ ಮಟ್ಟಿಗೂ ಇರುವ ಲೆಬನೋನ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ಗ್ಗಿನಲ್ಲಿ ಹೆರ್ಮೋನಿನ ಬೆಟ್ಟದ ಕೆಳಗಿರುವ ಎಲ್ಲಾ ದೇಶವನ್ನೂ ಬೆಟ್ಟಗಳನ್ನೂ ದಕ್ಷಿಣ ದೇಶವೆಲ್ಲವನ್ನೂ ಎ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ಗೋಷೆನ್‌ ಸೀಮೆಯನ್ನೂ ಅದರ ತಗ್ಗನ್ನೂ ಬೈಲನ್ನೂ ಇಸ್ರಾಯೆಲ್‌ ಬೆಟ್ಟವನ್ನೂ ಅದರ ತಗ್ಗನ್ನೂ ತೆಗೆದುಕೊಂಡು ಅವು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ಸುಗಳೆಲ್ಲರನ್ನೂ ಹಿಡಿದು ಅವರನ್ನು ಹೊಡೆದು ಕೊಂದುಹಾಕ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ಯೆಹೋಶುವನು ಬಹಳಕಾಲ ಈ ಅರಸುಗಳೆಲ್ಲರ ಸಂಗಡ ಯುದ್ಧಮಾಡುತ್ತ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ಗಿಬ್ಯೋನಿನ ನಿವಾಸಿಗಳಾದ ಹಿವ್ವಿಯರ ಹೊರತಾಗಿ ಇಸ್ರಾಯೇಲ್‌ ಮಕ್ಕಳ ಸಂಗಡ ಸಮಾಧಾನಮಾಡಿಕೊಂಡ ಬೇರೆ ಒಂದು ಪಟ್ಟಣವಾ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ರಲಿಲ್ಲ; ಅವರು ಬೇರೆ ಎಲ್ಲವು ಗಳನ್ನು ಯುದ್ಧಮಾಡಿ ತೆಗೆದು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ಅವರು ಯುದ್ಧಮಾಡಲು ಇಸ್ರಾಯೇಲಿಗೆ ಎದುರಾಗಿ ಬರುವ ಹಾಗೆ ಅವರ ಹೃದಯವನ್ನು ಕಠಿಣಮಾಡಿ ಅವರನ್ನು ಸಂಪೂರ್ಣ ನಾಶಮಾಡ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ಪರ್ವತಗಳ ಉತ್ತರ ದಿಕ್ಕಿನಲ್ಲಿಯೂ ಕಿನ್ನೆರೋತಿಗೆ ದಕ್ಷಿಣಕ್ಕಿರುವ ಬೈಲಲ್ಲಿಯೂ ತಗ್ಗುಗಳಲ್ಲಿಯೂ ಪಶ್ಚಿಮದಲ್ಲಿ ದೋರ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 ಕರ್ತನು ಮೋಶೆಗೆ ಆಜ್ಞಾಪಿಸಿದ ಪ್ರಕಾರ ಅವರಿಗೆ ದಯೆತೋರಿಸದೆ ಅವರನ್ನು ನಾಶಮಾಡುವ ಹಾಗೆ ಕರ್ತನಿಂದ ಅಪ್ಪಣ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 ಕಾಲದಲ್ಲಿ ಯೆಹೋಶುವನು ಬಂದು ಬೆಟ್ಟದ ದೇಶವಾದ ಹೆಬ್ರೋನಿನಲ್ಲಿಯೂ ದೆಬೀರಿನಲ್ಲಿಯೂ ಅನಾಬಿನಲ್ಲಿಯೂ ಯೂದನ ಸಕ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ೆಟ್ಟಗಳಲ್ಲಿಯೂ ಇಸ್ರಾಯೇಲಿನ ಸಕಲ ಬೆಟ್ಟಗಳಲ್ಲಿಯೂ ಇದ್ದ ಅನಾಕ್ಯ ರನ್ನು ಕಡಿದುಬಿಟ್ಟು ಅವರನ್ನೂ ಅವರ ಪಟ್ಟಣ 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ಂಪೂರ್ಣ ನಾಶ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ನಾಕ್ಯರು ಇಸ್ರಾಯೇಲ್‌ ಮಕ್ಕಳ ದೇಶದಲ್ಲಿ ಒಬ್ಬನೂ ಉಳಿಯ ಲಿಲ್ಲ. ಗಾಜಾದಲ್ಲಿಯೂ ಗತ್‌ನಲ್ಲಿಯೂ ಅಷ್ಡೋದಿ ನಲ್ಲ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್ರ ಉಳ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ಹೀಗೆಯೇ ಯೆಹೋಶುವನು ದೇಶವನ್ನೆಲ್ಲಾ ಕರ್ತನು ಮೋಶೆಗೆ ಹೇಳಿದ ಪ್ರಕಾರವೇ ಹಿಡಿದು ಅದನ್ನು ಇಸ್ರಾಯೇಲಿಗೆ ಅವರ ಗೋತ್ರ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ಾಗಗಳಿಗನುಸಾರ ಬಾಧ್ಯತೆಯಾಗಿ ಕೊಟ್ಟನು. ಆಗ ದೇಶವು ಯುದ್ಧವಿಲ್ಲದೆ ವಿಶ್ರಮಿಸಿ ಕೊಂಡ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ಾಂತ್ಯಗಳಲ್ಲಿ ಇರುವ ಅರಸುಗಳ ಬಳ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ಪೂರ್ವ ಪಶ್ಚಿಮಕ್ಕಿರುವ ಕಾನಾನ್ಯರ ಬಳಿಗೂ ಪರ್ವತಗಳಲ್ಲಿರುವ ಅಮೋರಿ ಯರ, ಹಿತ್ತಿಯರ, ಪೆರಿಜ್ಜೀಯರ, ಯೆಬೂಸಿಯರ ಬಳ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ಿಚ್ಪೆಯ ದೇಶದಲ್ಲಿ ಹೆರ್ಮೋನ್‌ ಪರ್ವತದ ಕೆಳ ಭಾಗದಲ್ಲಿರುವ ಹಿವ್ವಿಯರ ಬಳಿಗೂ ಹೇಳಿಕಳುಹಿ 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ಗ ಅವರು ಸಮುದ್ರ ದಡದ ಮರಳಿನ ಹಾಗೆ ಬಹು ಜನರು ಬಹುರಥಗಳ ಕುದುರೆಗಳು ಸಮೂಹವಾಗಿ ತಮ್ಮ ಎಲ್ಲಾ ಸೈನ್ಯಗಳ ಸಂಗಡ ಹೊರ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ಈ ಅರಸುಗಳೆಲ್ಲಾ ಕೂಡಿಕೊಂಡು ಇಸ್ರಾಯೇಲಿನ ಸಂಗಡ ಯುದ್ಧಮಾಡಲು ಬಂದು ಒಟ್ಟಾಗಿ ಮೇರೋಮು ಎಂಬ ನೀರುಗಳ ಬಳಿ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2026-06-20T12:39:42Z</dcterms:created>
  <dcterms:modified xsi:type="dcterms:W3CDTF">2026-06-20T12:39:42Z</dcterms:modified>
  <dc:title>யோசுவா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