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tchman on the mountain height,
Proclaim the coming day ;  
Behold the spires of golden fires 
Point upward far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ing, yes, He's coming, the Day-spring from on high ; 
Coming, yes, He's coming ; the promised hour is nigh ; 
Coming, yes, He's coming ; let all the ransomed sing ; 
The hills are bright with shining light ; all hail the coming King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watchman, bid the sleeping Church 
Awake, arise, and pray ; 
The heavenly Bridegroom soon will 
And now is on His way. [come, 
3 All hail to Zion's glorious King, 
By prophets long foretold ; 
Praise Him in song, ye angel throng, 
Strike all your harps of g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2026-09-15T19:19:05Z</dcterms:created>
  <dcterms:modified xsi:type="dcterms:W3CDTF">2026-09-15T19:19:05Z</dcterms:modified>
  <dc:title>Hymn : 186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