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ஏரோதின் அதிகாரத்துக்குள்ளானவர் என்றறிந்து, அந்நாட்களில் எருசலேமிலே வந்திருந்த ஏரோதுவினிடத்திற்கு அவரை அனுப்ப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ஏரோதின் அதிகாரத்துக்குள்ளானவர் என்றறிந்து, அந்நாட்களில் எருசலேமிலே வந்திருந்த ஏரோதுவினிடத்திற்கு அவரை அனுப்ப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ரோது இயேசுவைக்குறித்து அநேக காரியங்களைக் கேள்விப்பட்டிருந்ததினாலும், அவரால் செய்யப்படும் அடையாளத்தைப் பார்க்கவேண்டுமென்று விரும்பியிருந்ததினாலும், அவரைக் காணும்படி வெகுநாளாய் ஆசைகொண்டிருந்தான். அந்தப்படி அவரைக் கண்டபோது, மிகவும் சந்தோஷப்ப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ரோது இயேசுவைக்குறித்து அநேக காரியங்களைக் கேள்விப்பட்டிருந்ததினாலும், அவரால் செய்யப்படும் அடையாளத்தைப் பார்க்கவேண்டுமென்று விரும்பியிருந்ததினாலும், அவரைக் காணும்படி வெகுநாளாய் ஆசைகொண்டிருந்தான். அந்தப்படி அவரைக் கண்டபோது, மிகவும் சந்தோஷப்பட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அவர்கள் முகமாய்த் திரும்பி: எருசலேமின் குமாரத்திகளே, நீங்கள் எனக்காக அழாமல், உங்களுக்காகவும் உங்கள் பிள்ளைகளுக்காகவும் அழ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அவர்கள் முகமாய்த் திரும்பி: எருசலேமின் குமாரத்திகளே, நீங்கள் எனக்காக அழாமல், உங்களுக்காகவும் உங்கள் பிள்ளைகளுக்காகவும் அழ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ேக காரியங்களைக்குறித்து அவரிடத்தில் வினாவினான். அவர் மறுமொழியாக அவனுக்கு ஒன்றும் சொல்லவ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ோ மலடிகள் பாக்கியவதிகளென்றும், பிள்ளைபெறாத கர்ப்பங்களும் பால்கொடாத முலைகளும் பாக்கியமுள்ளவைகளென்றும் சொல்லப்படும் நாட்கள்வர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ோ மலடிகள் பாக்கியவதிகளென்றும், பிள்ளைபெறாத கர்ப்பங்களும் பால்கொடாத முலைகளும் பாக்கியமுள்ளவைகளென்றும் சொல்லப்படும் நாட்கள்வ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ரதான ஆசாரியரும் வேதபாரகரும் அவர்மேல் பிடிவாதமாய்க் குற்றஞ்சாட்டிக்கொண்டே நி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ுடைய கூட்டத்தாரெல்லாரும் எழுந்திருந்து, அவரைப் பிலாத்துவினிடத்திற்குக் கொண்டுபோய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ஏரோது தன் போர்ச்சேவகரோடுகூட அவரை நிந்தித்துப் பரியாசம்பண்ணி, மினுக்கான வஸ்திரத்தை அவருக்கு உடுத்தி, அவரைத் திரும்பப் பிலாத்துவினிடத்திற்கு அனுப்ப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ஏரோது தன் போர்ச்சேவகரோடுகூட அவரை நிந்தித்துப் பரியாசம்பண்ணி, மினுக்கான வஸ்திரத்தை அவருக்கு உடுத்தி, அவரைத் திரும்பப் பிலாத்துவினிடத்திற்கு அனு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மலைகளை நோக்கி: எங்கள்மேல் விழுங்களென்றும், குன்றுகளை நோக்கி: எங்களை மறைத்துக்கொள்ளுங்களென்றும் சொல்லத்தொடங்க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ன்னே ஒருவருக்கொருவர் பகைவராயிருந்த பிலாத்துவும் ஏரோதும் அன்றையத்தினம் சிநேகிதரா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்சைமரத்துக்கு இவைகளைச் செய்தால், பட்டமரத்துக்கு என்ன செய்யமாட்டார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ுற்றவாளிகளாகிய வேறே இரண்டுபேரும் அவரோடேகூடக் கொலைசெய்யப்படுவதற்குக் கொண்டுபோகப்ப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லாத்து பிரதான ஆசாரியர்களையும் அதிகாரிகளையும் ஜனங்களையும் கூடிவரச்செய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சொல்லப்பட்ட இடத்தில் அவர்கள் சேர்ந்தபொழுது, அவரையும், அவருடைய வலதுபக்கத்தில் ஒரு குற்றவாளியையும், அவருடைய இடதுபக்கத்தில் ஒரு குற்றவாளியையும் சிலுவைகளில் அறை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சொல்லப்பட்ட இடத்தில் அவர்கள் சேர்ந்தபொழுது, அவரையும், அவருடைய வலதுபக்கத்தில் ஒரு குற்றவாளியையும், அவருடைய இடதுபக்கத்தில் ஒரு குற்றவாளியையும் சிலுவைகளில் அறை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ோக்கி: ஜனங்களைக் கலகத்துக்குத் தூண்டிவிடுகிறவனாக இந்த மனுஷனை என்னிடத்தில் கொண்டுவந்தீர்கள். நான் உங்களுக்கு முன்பாக விசாரித்தபோது, இவன்மேல் நீங்கள் சாட்டுகிற குற்றங்களில் ஒன்றையும் நான் இவனிடத்தில் காண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தன்னைக் கிறிஸ்து என்னப்பட்ட ராஜாவென்றும், ராயருக்கு வரி கொடுக்கவேண்டுவதில்லையென்றும் சொல்லி ஜனங்களைக் கலகப்படுத்தக் கண்டோம் என்று அவர்மேல் குற்றஞ்சாட்டத்தொடங்க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ோக்கி: ஜனங்களைக் கலகத்துக்குத் தூண்டிவிடுகிறவனாக இந்த மனுஷனை என்னிடத்தில் கொண்டுவந்தீர்கள். நான் உங்களுக்கு முன்பாக விசாரித்தபோது, இவன்மேல் நீங்கள் சாட்டுகிற குற்றங்களில் ஒன்றையும் நான் இவனிடத்தில் காணவ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ோக்கி: ஜனங்களைக் கலகத்துக்குத் தூண்டிவிடுகிறவனாக இந்த மனுஷனை என்னிடத்தில் கொண்டுவந்தீர்கள். நான் உங்களுக்கு முன்பாக விசாரித்தபோது, இவன்மேல் நீங்கள் சாட்டுகிற குற்றங்களில் ஒன்றையும் நான் இவனிடத்தில் காண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இயேசு: பிதாவே இவர்களுக்கு மன்னியும், தாங்கள் செய்கிறது இன்னதென்று அறியாதிருக்கிறார்களே என்றார். அவருடைய வஸ்திரங்களை அவர்கள் பங்கிட்டுச் சீட்டுப்போ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இயேசு: பிதாவே இவர்களுக்கு மன்னியும், தாங்கள் செய்கிறது இன்னதென்று அறியாதிருக்கிறார்களே என்றார். அவருடைய வஸ்திரங்களை அவர்கள் பங்கிட்டுச் சீட்டுப்போ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ஏரோதினிடத்திற்கும் அனுப்பினேன்; அவரும் இவனிடத்தில் குற்றம் காணவில்லை: மரணத்துக்கேதுவாக இவன் ஒன்றும் செய்யவில்லையே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ஏரோதினிடத்திற்கும் அனுப்பினேன்; அவரும் இவனிடத்தில் குற்றம் காணவில்லை: மரணத்துக்கேதுவாக இவன் ஒன்றும் செய்யவில்லையே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ஜனங்கள் நின்று பார்த்துக்கொண்டிருந்தார்கள். அவர்களுடனே கூட அதிகாரிகளும் அவரை இகழ்ந்து: இவன் மற்றவர்களை இரட்சித்தான், இவன் தேவனால் தெரிந்துகொள்ளப்பட்ட கிறிஸ்துவானால் தன்னைத்தானே இரட்சித்துக்கொள்ளட்டும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ஜனங்கள் நின்று பார்த்துக்கொண்டிருந்தார்கள். அவர்களுடனே கூட அதிகாரிகளும் அவரை இகழ்ந்து: இவன் மற்றவர்களை இரட்சித்தான், இவன் தேவனால் தெரிந்துகொள்ளப்பட்ட கிறிஸ்துவானால் தன்னைத்தானே இரட்சித்துக்கொள்ளட்டு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படியால் இவனை தண்டித்து, விடுதலையாக்குவ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ோர்ச்சேவகரும் அவரிடத்தில் சேர்ந்து, அவருக்குக் காடியைக் கொடுத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தன்னைக் கிறிஸ்து என்னப்பட்ட ராஜாவென்றும், ராயருக்கு வரி கொடுக்கவேண்டுவதில்லையென்றும் சொல்லி ஜனங்களைக் கலகப்படுத்தக் கண்டோம் என்று அவர்மேல் குற்றஞ்சாட்டத்தொட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ண்டிகைதோறும் அவர்களுக்கு ஒருவனை அவன் விடுதலையாக்குவது அவசியமாயிருந்தபடியால் அப்படிச்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யூதரின் ராஜாவானால், உன்னை இரட்சித்துக்கொள் என்று அவரைப் பரியாசம்பண்ன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ெல்லாரும் அதைக் கேட்டு: இவனை அகற்றும், பரபாசை எங்களுக்கு விடுதலையாக்கும் என்று சத்தமிட்டுக் கே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ன் யூதருடைய ராஜா என்று, கிரேக்கு லத்தீன் எபிரெயு எழுத்துக்களில் எழுதி, அவருக்கு மேலாக வைக்கப்பட்ட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ப் பரபாசென்பவன் நகரத்தில் நடந்த ஒரு கலகத்தினிமித்தமும் கொலைபாதகத்தினிமித்தமும் காவலிலே வைக்கப்பட்ட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ன்றியும் சிலுவையில் அறையப்பட்டிருந்த குற்றவாளிகளில் ஒருவன்: நீ கிறிஸ்துவானால் உன்னையும் எங்களையும் இரட்சித்துக்கொள் என்று அவரை இகழ்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ன்றியும் சிலுவையில் அறையப்பட்டிருந்த குற்றவாளிகளில் ஒருவன்: நீ கிறிஸ்துவானால் உன்னையும் எங்களையும் இரட்சித்துக்கொள் என்று அவரை இகழ்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லாத்து இயேசுவை விடுதலையாக்க மனதாய், மறுபடியும் அவர்களிடத்தில் பேச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ற்றவன் அவனை நோக்கி: நீ இந்த ஆக்கினைக்குட்பட்டவனாயிருந்தும் தேவனுக்குப் பயப்படுகிறதில்லைய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ோ: அவனைச் சிலுவையில் அறையும், சிலுவையில் அறையும் என்று கூக்குரல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லாத்து அவரை நோக்கி: நீ யூதருடைய ராஜாவா என்று கேட்டான். அவர் அவனுக்குப் பிரதியுத்தரமாக: நீர் சொல்லுகிறபடிதா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மோ நியாயப்படி தண்டிக்கப்படுகிறோம் நாம் நடப்பித்தவைகளுக்குத்தக்க பலனை அடைகிறோம்; இவரோ தகாததொன்றையும் நடப்பிக்கவில்லையே என்று அவனைக் கடிந்துகொண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மோ நியாயப்படி தண்டிக்கப்படுகிறோம் நாம் நடப்பித்தவைகளுக்குத்தக்க பலனை அடைகிறோம்; இவரோ தகாததொன்றையும் நடப்பிக்கவில்லையே என்று அவனைக் கடிந்துகொண்ட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மூன்றாந்தரம் அவர்களை நோக்கி: ஏன், இவன் என்ன பொல்லாப்புச் செய்தான்? மரணத்துக்கு ஏதுவான குற்றம் ஒன்றும் இவனிடத்தில் நான் காணவில்லையே; ஆகையால் நான் இவனைத் தண்டித்து, விடுதலையாக்குவே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மூன்றாந்தரம் அவர்களை நோக்கி: ஏன், இவன் என்ன பொல்லாப்புச் செய்தான்? மரணத்துக்கு ஏதுவான குற்றம் ஒன்றும் இவனிடத்தில் நான் காணவில்லையே; ஆகையால் நான் இவனைத் தண்டித்து, விடுதலையாக்குவ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வை நோக்கி: ஆண்டவரே, நீர் உம்முடைய ராஜ்யத்தில் வரும்போது அடியேனை நினைத்தருளும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 அவரைச் சிலுவையில் அறையவேண்டுமென்று அவர்கள் உரத்த சத்தத்தோடு கேட்டுக்கொண்டேயிருந்தார்கள். அவர்களும் பிரதான ஆசாரியரும் இட்ட சத்தம் மேற்கொண்ட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யேசு அவனை நோக்கி: இன்றைக்கு நீ என்னுடனேகூடப் பரதீசிலிரு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கேட்டுக்கொண்டபடியே ஆகட்டும் என்று பிலாத்து தீர்ப்புசெய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 ஏறக்குறைய ஆறாம்மணி நேரமாயிருந்தது; ஒன்பதாம்மணி நேரம் வரைக்கும் பூமியெங்கும் அந்தகாரமுண்டாயிற்ற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கத்தினிமித்தமும் கொலைபாதகத்தினிமித்தமும் காவலில் போடப்பட்டிருந்தவனை அவர்கள் கேட்டுக்கொண்டபடியே விடுதலையாக்கி, இயேசுவையோ அவர்கள் இஷ்டத்துக்கு ஒப்புக்கொடு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லாத்து பிரதான ஆசாரியர்களையும் ஜனங்களையும் நோக்கி: இந்த மனுஷனிடத்தில் நான் ஒரு குற்றத்தையும் காணவில்லை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கத்தினிமித்தமும் கொலைபாதகத்தினிமித்தமும் காவலில் போடப்பட்டிருந்தவனை அவர்கள் கேட்டுக்கொண்டபடியே விடுதலையாக்கி, இயேசுவையோ அவர்கள் இஷ்டத்துக்கு ஒப்புக்கொடுத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இயேசுவைக் கொண்டுபோகிறபோது, நாட்டிலிருந்து வருகிற சிரேனே ஊரானாகிய சீமோன் என்கிற ஒருவனைப் பிடித்து, சிலுவையை அவர் பின்னே சுமந்துகொண்டுவரும்படி அதை அவன்மேல் வைத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இயேசுவைக் கொண்டுபோகிறபோது, நாட்டிலிருந்து வருகிற சிரேனே ஊரானாகிய சீமோன் என்கிற ஒருவனைப் பிடித்து, சிலுவையை அவர் பின்னே சுமந்துகொண்டுவரும்படி அதை அவன்மேல் வை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சூரியன் இருளடைந்தது, தேவாலயத்தின் திரைச்சீலை நடுவில் இரண்டாகக் கிழிந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ள்கூட்டமான ஜனங்களும் அவருக்காகப் புலம்பி அழுகிற ஸ்திரீகளும் அவருக்குப் பின்செ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ள்கூட்டமான ஜனங்களும் அவருக்காகப் புலம்பி அழுகிற ஸ்திரீகளும் அவருக்குப் பின்செ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யேசு: பிதாவே, உம்முடைய கைகளில் என் ஆவியை ஒப்புவிக்கிறேன் என்று மகா சத்தமாய்க் கூப்பிட்டுச்சொன்னார்; இப்படிச் சொல்லி, ஜீவனைவிட்ட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யேசு: பிதாவே, உம்முடைய கைகளில் என் ஆவியை ஒப்புவிக்கிறேன் என்று மகா சத்தமாய்க் கூப்பிட்டுச்சொன்னார்; இப்படிச் சொல்லி, ஜீவனைவிட்ட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ூற்றுக்கு அதிபதி சம்பவித்ததைக் கண்டு: மெய்யாகவே இந்த மனுஷன் நீதிபரனாயிருந்தான் என்று சொல்லி, தேவனை மகிமைப்படுத்தி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க் காட்சியைப் பார்க்கும்படி கூடிவந்திருந்த ஜனங்களெல்லாரும் சம்பவித்தவைகளைப் பார்த்தபொழுது, தங்கள் மார்பில் அடித்துக்கொண்டு திரும்பிப்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இவன் கலிலேயா நாடு தொடங்கி இவ்விடம்வரைக்கும் யூதேயாதேசமெங்கும் உபதேசம்பண்ணி, ஜனங்களைக் கலகப்படுத்துகிறான் என்று வைராக்கியத்தோடே சொன்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ுக்கு அறிமுகமானவர்களெல்லாரும், கலிலேயாவிலிருந்து அவருக்குப்பின்சென்று வந்த ஸ்திரீகளும் தூரத்திலே நின்று இவைகளைப் பார்த்துக்கொண்டிரு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ோசேப்பு என்னும் பேர்கொண்ட ஒரு ஆலோசனைக்காரன் இருந்தான்; அவன் உத்தமனும் நீதிமானுமாயிருந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யூதருடைய பட்டணங்களிலொன்றாகிய அரிமத்தியாவிலிருந்து வந்தவனும், தேவனுடைய ராஜ்யத்துக்குக் காத்திருந்தவனும், யூதர்களுடைய ஆலோசனைக்கும் செய்கைக்கும் சம்மதியாதவனுமாயிருந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யூதருடைய பட்டணங்களிலொன்றாகிய அரிமத்தியாவிலிருந்து வந்தவனும், தேவனுடைய ராஜ்யத்துக்குக் காத்திருந்தவனும், யூதர்களுடைய ஆலோசனைக்கும் செய்கைக்கும் சம்மதியாதவனுமாயிருந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வன் பிலாத்துவினிடத்தில் போய், இயேசுவின் சரீரத்தைக் கேட்ட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தை இறக்கி, மெல்லிய துப்பட்டியிலே சுற்றி, கன்மலையில் வெட்டப்பட்டதுமாய் ஒருக்காலும் ஒருவனும் வைக்கப்படாததுமாயிருந்த ஒரு கல்லறையிலே வைத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தை இறக்கி, மெல்லிய துப்பட்டியிலே சுற்றி, கன்மலையில் வெட்டப்பட்டதுமாய் ஒருக்காலும் ஒருவனும் வைக்கப்படாததுமாயிருந்த ஒரு கல்லறையிலே வைத்த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்த நாள் ஆயத்தநாளாயிருந்தது; ஒய்வுநாளும் ஆரம்பமாயிற்ற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கலிலேயாவிலிருந்து அவருடனே கூட வந்திருந்த ஸ்திரீகளும் பின்சென்று கல்லறையையும் அவருடைய சரீரம் வைக்கப்பட்ட விதத்தையும் பார்த்து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கலிலேயாவிலிருந்து அவருடனே கூட வந்திருந்த ஸ்திரீகளும் பின்சென்று கல்லறையையும் அவருடைய சரீரம் வைக்கப்பட்ட விதத்தையும் பார்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இவன் கலிலேயா நாடு தொடங்கி இவ்விடம்வரைக்கும் யூதேயாதேசமெங்கும் உபதேசம்பண்ணி, ஜனங்களைக் கலகப்படுத்துகிறான் என்று வைராக்கியத்தோடே சொன்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ிரும்பிப்போய், கந்தவர்க்கங்களையும் பரிமளதைலங்களையும் ஆயத்தம்பண்ணி, கற்பனையின்படியே ஓய்வுநாளில் ஓய்ந்திருந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ிரும்பிப்போய், கந்தவர்க்கங்களையும் பரிமளதைலங்களையும் ஆயத்தம்பண்ணி, கற்பனையின்படியே ஓய்வுநாளில் ஓய்ந்த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லிலேயா என்பதைப் பிலாத்து கேட்டபொழுது, இந்த மனுஷன் கலிலேயனா என்று விசாரி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1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ह जानकर कि वह हेरोदेस की रियासत का है, उसे हेरोदेस के पास भेज दिया, क्योंकि उन दिनों में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यरूशलेम में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ेरोदेस यीशु को देखकर बहुत ही प्रसन्न हुआ, क्योंकि वह बहुत दिनों से उस को देखना चाहता था: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उसके विषय में सुना था, और उसका कुछ चिन्ह देखने की आशा रख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ीशु ने उन की ओर फिरकर कहा; हे यरूशलेम की पुत्रियों, मेरे लिये मत रोओ; परन्तु अपने औ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लकों के लिये रो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ह उस से बहुतेरी बातें पूछता रहा, पर उस ने उस को कुछ भी उत्तर न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देखो, वे दिन आते हैं, जिन में कहेंगे, धन्य हैं वे जो बांझ हैं, और वे गर्भ जो न जने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न जिन्हों ने दूध न पि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महायाजक और शास्त्री खड़े हुए तन मन से उस पर दोष लगात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सारी सभा उठकर उसे पीलातुस के पास ले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हेरोदेस ने अपने सिपाहियों के साथ उसका अपमान करके ठट्ठों में उड़ाया, और भड़कीला वस्त्र पहिन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पीलातुस के पास लौट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स समय वे पहाड़ों से कहने लगेंगे, कि हम पर गिरो, और टीलों से कि हमें ढाँप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ी दिन पीलातुस और हेरोदेस मित्र हो गए। इसके पहिले वे एक दूसरे के बैरी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क्योंकि जब वे हरे पेड़ के साथ ऐसा करते हैं, तो सूखे के साथ क्या कुछ न किया ज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वे और दो मनुष्यों को भी जो कुकर्मी थे उसके साथ घात करने को ले च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ीलातुस ने महायाजकों और सरदारों और लोगों को बुलाकर उन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ब वे उस जगह जिसे खोपड़ी कहते हैं पहुंचे, तो उन्होंने वहां उसे और उन कुकिर्मयों को भी एक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हिनी और और दूसरे को बाईं और क्रूसों पर चढ़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ुम इस मनुष्य को लोगों का बहकाने वाला ठहराकर मेरे पास लाए हो, और देखो, मैं ने तुम्हार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े यह कहकर उस पर दोष लगाने लगे, कि हम ने इसे लोगों को बहकाते और कैसर को कर देने से मना करत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की जांच की, पर जिन बातों का तुम उस पर दोष लगाते हो, उन बातों के विषय में मैं ने उस में कुछ भी दो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प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यीशु ने कहा; हे पिता, इन्हें क्षमा कर, क्योंकि ये नहीं जानते कि क्या कर रहें हैं और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िट्ठियां डालकर उसके कपड़े बांट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न हेरोदेस ने, क्योंकि उस ने उसे हमारे पास लौटा दिया है: और देखो, उस से ऐसा कुछ नहीं हुआ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ृत्यु के दण्ड के योग्य ठहर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लोग खड़े खड़े देख रहे थे, और सरदार भी ठट्ठा कर करके कहते थे, कि इस ने औरों को बचाया, यदि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ा मसीह है, और उसका चुना हुआ है, तो अपने आप को बच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लिये मैं उसे पिटवाकर छोड़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सिपाही भी पास आकर और सिरका देकर उसका ठट्ठा करके कह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पने आप को मसीह राजा कहते हुए सुन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सब मिलकर चिल्ला उठ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यदि तू यहूदियों का राजा है, तो अपने आप को ब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 का काम तमाम कर, और हमारे लिये बरअब्बा को छोड़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उसके ऊपर एक पत्र भी लगा था, कि यह यहूदियों का रा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ही किसी बलवे के कारण जो नगर में हुआ था, और हत्या के कारण बन्दीगृह में डाला ग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ो कुकर्मी लटकाए गए थे, उन में से एक ने उस की निन्दा करके कहा; क्या तू मसीह नहीं तो फिर अपने आ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और हमें ब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 पीलातुस ने यीशु को छोड़ने की इच्छा से लोगों को फिर समझ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इस पर दूसरे ने उसे डांटकर कहा, क्या तू परमेश्वर से भी नहीं डरता? तू भी तो वही दण्ड पा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उन्होंने चिल्लाकर कहा: कि उसे क्रूस पर चढ़ा, क्रूस प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ीलातुस ने उस से पूछा, क्या तू यहूदियों का राजा है? उस ने उसे उत्तर दिया, कि तू आप ही कह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हम तो न्यायानुसार दण्ड पा रहे हैं, क्योंकि हम अपने कामों का ठीक फल पा रहे हैं; पर इस ने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चित काम नहीं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 ने तीसरी बार उन से कहा; क्यों? उस ने कौन सी बुराई की है? मैं ने उस में मृत्यु दण्ड के योग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बात नहीं पाई! इसलिये मैं उसे पिटवाकर छोड़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तब उस ने कहा; हे यीशु, जब तू अपने राज्य में आए, तो मेरी सुधि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न्तु वे चिल्ला-चिल्ला कर पीछे पड़ गए, कि वह क्रूस पर चढ़ाया जाए, और उन का चिल्लाना प्रबल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ने उस से कहा, मैं तुझ से सच कहता हूं; कि आज ही तू मेरे साथ स्वर्गलोक में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सो पीलातुस ने आज्ञा दी, कि उन की बिनती के अनुसार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लगभग दो पहर से तीसरे पहर तक सारे देश में अन्धियारा छाय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उस ने उस मनुष्य को जो बलवे और हत्या के कारण बन्दीगृह में डाला गया था, और जिसे वे मांगते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पीलातुस ने महायाजकों और लोगों से कहा, मैं इस मनुष्य में कुछ दोष नहीं प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ड़ दिया; और यीशु को उन की इच्छा के अनुसार सौंप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ब वे उसे लिए जाते थे, तो उन्होंने शमौन नाम एक कुरेनी को जो गांव से आ रहा था, पकड़कर उस पर क्र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लाद दिया कि उसे यीशु के पीछे पीछे ले च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सूर्य का उजियाला जाता रहा, और मन्दिर का परदा बीच में फट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लोगों की बड़ी भीड़ उसके पीछे हो ली: और बहुत सी स्त्रियां भी, जो उसके लिये छाती-पीटती और विल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यीशु ने बड़े शब्द से पुकार कर कहा; हे पिता, मैं अपनी आत्मा तेरे हाथों में सौंपता हूं: और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कर प्राण छोड़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सूबेदार ने, जो कुछ हुआ था देखकर, परमेश्वर की बड़ाई की, और कहा; निश्चय यह मनुष्य धर्म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और भीड़ जो यह देखने को इकट्ठी हुई भी, इस घटना को, देखकर छाती- पीटती हुई लौट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 वे और भी दृढ़ता से कहने लगे, यह गलील से लेकर यहां तक सारे यहूदिया में उपदेश दे दे कर लोग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उसके सब जान पहचान, और जो स्त्रियां गलील से उसके साथ आई थीं, दूर खड़ी हुई यह सब देख रही थ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और देखो यूसुफ नाम एक मन्त्री जो सज्जन और धर्मी पुरूष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उन के विचार और उन के इस काम से प्रसन्न न था; और वह यहूदियों के नगर अरिमतीया का रहनेवाल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राज्य की बाट जोहनेवाल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उस ने पीलातुस के पास जाकर यीशु की लोथ मांग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और उसे उतारकर चादर में लपेटा, और एक कब्र में रखा, जो चट्टान में खोदी हुई थी; और उस में कोई कभ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ा ग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वह तैयारी का दिन था, और सब्त का दिन आरम्भ होने 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और उन स्त्रियों ने जो उसके साथ गलील से आईं थीं, पीछे पीछे जाकर उस कब्र को देखा, और यह भी कि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लोथ किस रीति से रखी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कस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और लौटकर सुगन्धित वस्तुएं और इत्र तैयार किया: और सब्त के दिन तो उन्होंने आज्ञा के अनुसार विश्र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ह सुनकर पीलातुस ने पूछा, क्या यह मनुष्य गलील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2026-09-07T01:45:17Z</dcterms:created>
  <dcterms:modified xsi:type="dcterms:W3CDTF">2026-09-07T01:45:17Z</dcterms:modified>
  <dc:title>लूका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