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தாவே, உலகம் உண்டாகிறதற்கு முன்னே உம்மிடத்தில் எனக்கு உண்டாயிருந்த மகிமையினாலே இப்பொழுது நீர் என்னை உம்மிடத்திலே மகிமைப்படுத்த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ர் உலகத்தில் தெரிந்தெடுத்து எனக்குத் தந்த மனுஷருக்கு உம்முடைய நாமத்தை வெளிப்படுத்தினேன். அவர்கள் உம்முடையவர்களாயிருந்தார்கள், அவர்களை எனக்குத் தந்தீர், அவர்கள் உம்முடைய வசனத்தைக் கைக்கொண்டிருக்கி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ர் உலகத்தில் தெரிந்தெடுத்து எனக்குத் தந்த மனுஷருக்கு உம்முடைய நாமத்தை வெளிப்படுத்தினேன். அவர்கள் உம்முடையவர்களாயிருந்தார்கள், அவர்களை எனக்குத் தந்தீர், அவர்கள் உம்முடைய வசனத்தைக் கைக்கொண்டிருக்கி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ர் எனக்குத் தந்தவைகளெல்லாம் உம்மாலே உண்டாயினவென்று இப்பொழுது அறிந்திருக்கி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ர் எனக்குக் கொடுத்த வார்த்தைகளை நான் அவர்களுக்குக் கொடுத்தேன்; அவர்கள் அவைகளை ஏற்றுக்கொண்டு, நான் உம்மிடத்திலிருந்து புறப்பட்டுவந்தேன் என்று நிச்சயமாய் அறிந்து, நீர், என்னை அனுப்பினீர் என்று விசுவாசித்திருக்கி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ர் எனக்குக் கொடுத்த வார்த்தைகளை நான் அவர்களுக்குக் கொடுத்தேன்; அவர்கள் அவைகளை ஏற்றுக்கொண்டு, நான் உம்மிடத்திலிருந்து புறப்பட்டுவந்தேன் என்று நிச்சயமாய் அறிந்து, நீர், என்னை அனுப்பினீர் என்று விசுவாசித்திருக்கி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அவர்களுக்காக வேண்டிக்கொள்ளுகிறேன்; உலகத்துக்காக வேண்டிக்கொள்ளாமல், நீர் எனக்குத் தந்தவர்களுக்காக வேண்டிக்கொள்ளுகிறேன்; அவர்கள் உம்முடையவர்களாயிருக்கிறார்களே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அவர்களுக்காக வேண்டிக்கொள்ளுகிறேன்; உலகத்துக்காக வேண்டிக்கொள்ளாமல், நீர் எனக்குத் தந்தவர்களுக்காக வேண்டிக்கொள்ளுகிறேன்; அவர்கள் உம்முடையவர்களாயிருக்கிறார்கள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னுடையவைகள் யாவும் உம்முடையவைகள், உம்முடையவைகள் என்னுடையவைகள்; அவர்களில் நான் மகிமைப்பட்டிருக்கிறேன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இனி உலகத்திலிரேன், இவர்கள் உலகத்திலிருக்கிறார்கள்; நான் உம்மிடத்திற்கு வருகிறேன். பரிசுத்த பிதாவே, நீர் எனக்குத் தந்தவர்கள் நம்மைப்போல ஒன்றாயிருக்கும்படிக்கு, நீர் அவர்களை உம்முடைய நாமத்தினாலே காத்துக்கொள்ள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இவைகளைச் சொன்ன பின்பு தம்முடைய கண்களை வானத்துக்கு ஏறெடுத்து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இனி உலகத்திலிரேன், இவர்கள் உலகத்திலிருக்கிறார்கள்; நான் உம்மிடத்திற்கு வருகிறேன். பரிசுத்த பிதாவே, நீர் எனக்குத் தந்தவர்கள் நம்மைப்போல ஒன்றாயிருக்கும்படிக்கு, நீர் அவர்களை உம்முடைய நாமத்தினாலே காத்துக்கொள்ள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அவர்களுடனேகூட உலகத்திலிருக்கையில் அவர்களை உம்முடைய நாமத்தினாலே காத்துக்கொண்டேன்; நீர் எனக்குத் தந்தவர்களைக் காத்துக்கொண்டுவந்தேன்; வேதவாக்கியம் நிறைவேறத்தக்கதாக கேட்டின் மகன் கெட்டுப்போனானேயல்லாமல், அவர்களில் ஒருவனும் கெட்டுப்போகவில்லை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அவர்களுடனேகூட உலகத்திலிருக்கையில் அவர்களை உம்முடைய நாமத்தினாலே காத்துக்கொண்டேன்; நீர் எனக்குத் தந்தவர்களைக் காத்துக்கொண்டுவந்தேன்; வேதவாக்கியம் நிறைவேறத்தக்கதாக கேட்டின் மகன் கெட்டுப்போனானேயல்லாமல், அவர்களில் ஒருவனும் கெட்டுப்போகவில்லை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ொழுது நான் உம்மிடத்திற்கு வருகிறேன்; அவர்கள் என் சந்தோஷத்தை நிறைவாய் அடையும்படி உலகத்தில் இருக்கையில் இவைகளைச் சொல்லுகிற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ொழுது நான் உம்மிடத்திற்கு வருகிறேன்; அவர்கள் என் சந்தோஷத்தை நிறைவாய் அடையும்படி உலகத்தில் இருக்கையில் இவைகளைச் சொல்லுகிற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உம்முடைய வார்த்தையை அவர்களுக்குக் கொடுத்தேன்; நான் உலகத்தானல்லாததுபோல அவர்களும் உலகத்தாரல்ல; ஆதலால் உலகம் அவர்களைப் பகைத்த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உம்முடைய வார்த்தையை அவர்களுக்குக் கொடுத்தேன்; நான் உலகத்தானல்லாததுபோல அவர்களும் உலகத்தாரல்ல; ஆதலால் உலகம் அவர்களைப் பகைத்த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ர் அவர்களை உலகத்திலிருந்து எடுத்துக்கொள்ளும்படி நான் வேண்டிக்கொள்ளாமல், நீர் அவர்களைத் தீமையினின்று காக்கும்படி வேண்டிக்கொள்ளுகிற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ர் அவர்களை உலகத்திலிருந்து எடுத்துக்கொள்ளும்படி நான் வேண்டிக்கொள்ளாமல், நீர் அவர்களைத் தீமையினின்று காக்கும்படி வேண்டிக்கொள்ளுகிற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உலகத்தானல்லாததுபோல, அவர்களும் உலகத்தாரல்ல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இவைகளைச் சொன்ன பின்பு தம்முடைய கண்களை வானத்துக்கு ஏறெடுத்து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ம்முடைய சத்தியத்தினாலே அவர்களைப் பரிசுத்தமாக்கும்; உம்முடைய வசனமே சத்திய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ர் என்னை உலகத்தில் அனுப்பினதுபோல, நானும் அவர்களை உலகத்தில் அனுப்புகிற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ும் சத்தியத்தினாலே பரிசுத்தமாக்கப்பட்டவர்களாகும்படி, அவர்களுக்காக நான் என்னைத்தானே பரிசுத்தமாக்குகிற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இவர்களுக்காக வேண்டிக்கொள்ளுகிறதுமல்லாமல், இவர்களுடைய வார்த்தையினால் என்னை விசுவாசிக்கிறவர்களுக்காகவும் வேண்டிக்கொள்ளுகிற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ெல்லாரும் ஒன்றாயிருக்கவும், பிதாவே, நீர் என்னை அனுப்பினதை உலகம் விசுவாசிக்கிறதற்காக, நீர் என்னிலேயும் நான் உம்மிலேயும் இருக்கிறதுபோல அவர்களெல்லாரும் நம்மில் ஒன்றாயிருக்கவும் வேண்டிக்கொள்ளுகிற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ெல்லாரும் ஒன்றாயிருக்கவும், பிதாவே, நீர் என்னை அனுப்பினதை உலகம் விசுவாசிக்கிறதற்காக, நீர் என்னிலேயும் நான் உம்மிலேயும் இருக்கிறதுபோல அவர்களெல்லாரும் நம்மில் ஒன்றாயிருக்கவும் வேண்டிக்கொள்ளுகிற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ம் ஒன்றாயிருக்கிறதுபோல: அவர்களும் ஒன்றாயிருக்கும்படி நீர் எனக்குத்தந்த மகிமையை நான் அவர்களுக்குக் கொடுத்த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ஒருமைப்பாட்டில் அவர்கள் தேறினவர்களாயிருக்கும்படிக்கும், என்னை நீர் அனுப்பினதையும், நீர் என்னில் அன்பாயிருக்கிறதுபோல அவர்களிலும் அன்பாயிருக்கிறதையும் உலகம் அறியும்படிக்கும், நான் அவர்களிலும் நீர் என்னிலும் இருக்கும்படி வேண்டிக்கொள்ளுகிற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ஒருமைப்பாட்டில் அவர்கள் தேறினவர்களாயிருக்கும்படிக்கும், என்னை நீர் அனுப்பினதையும், நீர் என்னில் அன்பாயிருக்கிறதுபோல அவர்களிலும் அன்பாயிருக்கிறதையும் உலகம் அறியும்படிக்கும், நான் அவர்களிலும் நீர் என்னிலும் இருக்கும்படி வேண்டிக்கொள்ளுகிற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தாவே, உலகத்தோற்றத்துக்கு முன் நீர் என்னில் அன்பாயிருந்தபடியினால், நீர் எனக்குத் தந்த என்னுடைய மகிமையை நீர் எனக்குத் தந்தவர்கள் காணும்படியாக, நான் எங்கே இருக்கிறேனோ அங்கே அவர்களும் என்னுடனேகூட இருக்க விரும்புகிற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தாவே, வேளை வந்தது, நீர் உம்முடைய குமாரனுக்குத் தந்தருளின யாவருக்கும் அவர் நித்தியஜீவனைக் கொடுக்கும்பொருட்டு மாம்சமான யாவர்மேலும் நீர் அவருக்கு அதிகாரங்கொடுத்தபடியே, உம்முடைய குமாரன் உம்மை மகிமைப்படுத்தும்படிக்கு நீர் உம்முடைய குமாரனை மகிமைப்படுத்த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தாவே, உலகத்தோற்றத்துக்கு முன் நீர் என்னில் அன்பாயிருந்தபடியினால், நீர் எனக்குத் தந்த என்னுடைய மகிமையை நீர் எனக்குத் தந்தவர்கள் காணும்படியாக, நான் எங்கே இருக்கிறேனோ அங்கே அவர்களும் என்னுடனேகூட இருக்க விரும்புகிற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ீதியுள்ள பிதாவே, உலகம் உம்மை அறியவில்லை, நான் உம்மை அறிந்திருக்கிறேன்; நீர் என்னை அனுப்பினதை இவர்களும் அறிந்திருக்கிற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ீதியுள்ள பிதாவே, உலகம் உம்மை அறியவில்லை, நான் உம்மை அறிந்திருக்கிறேன்; நீர் என்னை அனுப்பினதை இவர்களும் அறிந்திருக்கிற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ர் என்னிடத்தில் வைத்த அன்பு அவர்களிடத்திலிருக்கும்படிக்கும், நானும் அவர்களிலிருக்கும்படிக்கும், உம்முடைய நாமத்தை அவர்களுக்குத் தெரியப்படுத்தினேன்; இன்னமும் தெரியப்படுத்துவேன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ர் என்னிடத்தில் வைத்த அன்பு அவர்களிடத்திலிருக்கும்படிக்கும், நானும் அவர்களிலிருக்கும்படிக்கும், உம்முடைய நாமத்தை அவர்களுக்குத் தெரியப்படுத்தினேன்; இன்னமும் தெரியப்படுத்துவேன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தாவே, வேளை வந்தது, நீர் உம்முடைய குமாரனுக்குத் தந்தருளின யாவருக்கும் அவர் நித்தியஜீவனைக் கொடுக்கும்பொருட்டு மாம்சமான யாவர்மேலும் நீர் அவருக்கு அதிகாரங்கொடுத்தபடியே, உம்முடைய குமாரன் உம்மை மகிமைப்படுத்தும்படிக்கு நீர் உம்முடைய குமாரனை மகிமைப்படுத்த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ஒன்றான மெய்த்தேவனாகிய உம்மையும் நீர் அனுப்பினவராகிய இயேசுகிறிஸ்துவையும் அறிவதே நித்தியஜீவ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ஒன்றான மெய்த்தேவனாகிய உம்மையும் நீர் அனுப்பினவராகிய இயேசுகிறிஸ்துவையும் அறிவதே நித்தியஜீவ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ூமியிலே நான் உம்மை மகிமைப்படுத்தினேன்; நான் செய்யும்படி நீர் எனக்கு நியமித்த கிரியையைச் செய்துமுடித்த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தாவே, உலகம் உண்டாகிறதற்கு முன்னே உம்மிடத்தில் எனக்கு உண்டாயிருந்த மகிமையினாலே இப்பொழுது நீர் என்னை உம்மிடத்திலே மகிமைப்படுத்த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578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world wa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I have manifested your name unto the men which you gave me out of the world: yours they were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gave them me; and they have kept your w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Now they have known that all things whatsoever you have given me are of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For I have given unto them the words which you gave me; and they have received them, and ha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nown surely that I came out from you, and they have believed that you did send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I pray for them: I pray not for the world, but for them which you have given me; for they a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all mine are yours, and yours are mine; and I am glorified in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now I am no more in the world, but these are in the world, and I come to you. Holy Father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se words spoke Jesus, and lifted up his eyes to heaven, and said, Father, the hour has come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eep through yours own name those whom you have given me, that they may be one, as we a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While I was with them in the world, I kept them in your name: those that you gave me I ha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ept, and none of them is lost, but the son of perdition; that the scripture might be fulfill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now come I to you; and these things I speak in the world, that they might have my jo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ulfilled in themselv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I have given them your word; and the world has hated them, because they are not of the worl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ven as I am not of the wor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I pray not that you should take them out of the world, but that you should keep them from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vi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ey are not of the world, even as I am not of the wor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lorify your Son, that your Son also may glorify you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Sanctify them through your truth: your word is tru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s you have sent me into the world, even so have I also sent them into the wor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for their sakes I sanctify myself, that they also might be sanctified through the tru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Neither pray I for these alone, but for them also which shall believe on me through their wor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That they all may be one; as you, Father, are in me, and I in you, that they also may be one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s: that the world may believe that you have sent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the glory which you gave me I have given them; that they may be one, even as we are on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I in them, and you in me, that they may be made perfect in one; and that the world may know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have sent me, and have loved them, as you have loved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Father, I will that they also, whom you have given me, be with me where I am; that they ma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s you have given him power over all flesh, that he should give eternal life to as many as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hold my glory, which you have given me: for you loved me before the foundation of the wor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O righteous Father, the world has not known you: but I have known you, and these have known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have sent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I have declared unto them your name, and will declare it: that the love wherewith you ha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ved me may be in them, and I in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ve given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is is life eternal, that they might know you the only true God, and Jesus Christ, whom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ve sen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I have glorified you on the earth: I have finished the work which you gave me to d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now, O Father, glorify you me with yours own self with the glory which I had with you befo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2026-09-05T20:53:42Z</dcterms:created>
  <dcterms:modified xsi:type="dcterms:W3CDTF">2026-09-05T20:53:42Z</dcterms:modified>
  <dc:title>John : 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