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4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ஆவி பெற்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ாவியே இப்ப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நேரமே எம்மில் இறங்கிடும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ன்று கண்ட இயேசு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ம் என்றும் பா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ம்பு வாதம் பின் மாற்ற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ம் என்றும் மறைய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ம்பு உயர்ந்த அனுப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ங்கே என்றும் நிலைத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ம்பீரமாய் இப்போ இறங்க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ே தூய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நேரமே எம்மில் இறங்கிடும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ூய்மை வாழ்வு ஆவி பெற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விசேஷம் என்றும் பெருக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மை ஆவி என்றும் பெற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ல் என்றும் வளர்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மை ஆவி நீ;க்க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 பெலனும் பெற்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வியே இப்போ இறங்க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நேரமே எம்மில் இறங்கிடும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 – மகிம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நேரமே எம்மில் இறங்க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ர்த்தர் தந்த ஆவ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த்தாய் என்றும் செயல்ப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ர் சென்ற பாத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ம்மையாய் என்றும் நட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ரங்க வாழ்வினில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2026-09-16T13:43:35Z</dcterms:created>
  <dcterms:modified xsi:type="dcterms:W3CDTF">2026-09-16T13:43:35Z</dcterms:modified>
  <dc:title>துதிப் பாடல்கள் : 336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