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- புயல் காற்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வார்த்தையாலே அடக்கினார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ுக்கும் செவிடருக்கும் சுகம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-ஒரு சொல்லாலே மரித்த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ினார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ன என்னையும் உயர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– ஏழை என் மீ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க்கரம் நீட்டினார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செய்கிறவர்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ல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செய்கிறவர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ள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 இரத்தமாய் மா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- வெறும் தண்ணீ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 ரசமாய் மாற்றினார் அதி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ை இரண்டாக பிளந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2026-07-31T14:00:12Z</dcterms:created>
  <dcterms:modified xsi:type="dcterms:W3CDTF">2026-07-31T14:00:12Z</dcterms:modified>
  <dc:title>துதிப் பாடல்கள்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