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know there's a bright and a glorious home, 
Away in the heavens high, 
Where all the redeemed shall with Jesus dwell : 
Will you be there and I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robes of white, o'er streets of gold, 
Beneath a cloudless sky,  
They walk in the light of their Father's love: 
Will you be there and I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rom every kingdom of earth they 
Of  Worthy the Lamb that once was slain !
Will you be there and I ?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f we take the loving Saviour now, 
And follow Him faithfully — 
When He gathers His children in that 
bright home, 
Then you'll be there, and I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2026-07-31T19:07:49Z</dcterms:created>
  <dcterms:modified xsi:type="dcterms:W3CDTF">2026-07-31T19:07:49Z</dcterms:modified>
  <dc:title>Hymn : 1011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