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 the everlasting song, 
Breaking through the sky : 
Glory, glory be to God, 
To God on high !  
Through the blessed courts of light, 
Saints and angels, joyful singing, 
Strike their harps and shout aloud, 
The Lord is King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ar the loud triumphant song 
O'er the world resound ; 
Like a mighty ocean rolls 
The glad, glad sound ; 
Hallelujah ! praise the Lord !  
Distant climes His triumph singing. 
Lift their voice and shout aloud, 
The Lord is King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ise the blessed Three in One, 
All ye heavenly host ; 
Praise the Father, praise the Son, 
And Holy Ghost ! 
As it was in all the past, 
Through eternal ages ringing, 
Ransomed ones shall still proclaim, 
The Lord is King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2026-07-30T10:29:40Z</dcterms:created>
  <dcterms:modified xsi:type="dcterms:W3CDTF">2026-07-30T10:29:40Z</dcterms:modified>
  <dc:title>Hymn : 1081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