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140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It may be at morn, when the day is awaking,
When sunlight through darkness and
shadow is breaking,
That Jesus will come in the fulness of glory,
To receive from the world His own.”
O Lord Jesus, how long 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How long ere we shout the glad song ?—
Christ returneth ! Hallelujah I
Hallelujah ! Amen !
Hallelujah ! Ame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It may be at midday, it may be at
twilight, 
It may be, perchance, that the blackness of midnight
Will burst into light in the blaze of
His glory,
When Jesus receives His 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While hosts cry Hosanna, from
heaven descending.
With glorified saints and the angels
attending, [of glory,
With grace on His brow, like a halo
Will Jesus receive His 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Oh, joy ! oh, delight ! should we go
without dying;
No sickness, no sadness, no dread,
and no crying;
Caught up through the clouds with
our Lord into glory,
When Jesus receives His own.]]></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2026-07-30T15:25:33Z</dcterms:created>
  <dcterms:modified xsi:type="dcterms:W3CDTF">2026-07-30T15:25:33Z</dcterms:modified>
  <dc:title>Hymn : 163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