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நானே மகிமைப் படுவேன்
உன்னை மேன்மையாய் வைத்திடுவேன்
உன்னை நானே தெரிந்து கொண்டேன்
உன்னோடு நான் இருப்பேன் - இஸ்ரவேலே
உன்னோடு நான் இ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மை வரங்கள் தந்திடுவேன்
அதிசயங்கள் பல செய்திடுவேன்
உலகெங்கும் சாட்சியாய் வாழ்ந்திடுவாய்
இருளில் வாழ்வோரை மீட்டிடுவாய்
அற்புதங்கள் செய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ஜெபத்தை கேட்டிடுவேன்
அற்புதங்கள் பல செய்திடுவேன்
வியாதியும் வறுமையும் ஒழிந்திடுமே
சுகமும் பலத்தையும் பெற்றிடுவாய்
ஐஸ்வர்யங்கள் த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ட்சியின் வாழ்க்கையை தந்திடுவேன்
சாதனைகள் பல செய்திடுவாய்
கபடில்லா இதயத்தை தந்திடுவேன்
கசப்பும் வருத்தமும் மாறிடுமே
சமாதனம் த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2026-09-16T16:04:56Z</dcterms:created>
  <dcterms:modified xsi:type="dcterms:W3CDTF">2026-09-16T16:04:56Z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