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வரும் அருள் 
மனிதரை மாற்றிடுதே 
மங்கிப் போன மனம் 
புதுவாழ்வில் மலர்ந்திட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ீயவர் திருடரும் 
கொடியவர் கொலைஞரும்    
இயேசுவில் மாற்றம் பெற்றார்.
மாறிய மனதுடன் 
மங்கள வாழ்விற்கு 
அழைக்கிறார் ஓடியே வ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வரும் அருள் 
மனிதரை மாற்றிடுதே 
மங்கிப் போன மனம் 
புதுவாழ்வில் மலர்ந்திட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வனின் ஆவியால் 
விடுதலை வாழ்வினைப் 
பெற்றவர் பலருமுண்டு 
இயேசு மகா இராஜன் 
உன்னைத்தான் அழைக்கிறார் 
நம்பி நீ ஓடியே வ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வரும் அருள் 
மனிதரை மாற்றிடுதே 
மங்கிப் போன மனம் 
புதுவாழ்வில் மலர்ந்திட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ிருபையின் நாட்களைத் 
தயவுடன் ஏற்றிடக் 
கனிவுடன் வேண்டுகிறோம் 
வருகையின் நாளினில் 
வருந்திட வேண்டாம் நீ 
அழைக்கிறார் ஓடியே 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வரும் அருள் 
மனிதரை மாற்றிடுதே 
மங்கிப் போன மனம் 
புதுவாழ்வில் மலர்ந்திட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9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2026-05-30T20:34:20Z</dcterms:created>
  <dcterms:modified xsi:type="dcterms:W3CDTF">2026-05-30T20:34:20Z</dcterms:modified>
  <dc:title>ஆன்மிகத் தொனி : 794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