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9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 சிந்தை எனில் தாரும், தேவா,
என்னை அபயமென் றுனக்குக்கை
அளித்தேன் பொற்பாதா.
ஜெப சிந்தை எனில் தாரும், தேவா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உண்மை மனதோ டுன்னைக் கெஞ்ச, - உல
கெண்ண மெல்லாம் அகற்றி உரிமையே மிஞ்ச,
தொன்மை ஆயக்காரன் போலஞ்ச, - பவ
தோஷமகலத் திருரத்தம் உள்ளிஞ்ச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 சிந்தை எனில் தாரும், தேவா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டைவிடாமல் செய்யும் எண்ணம்-என்
இதயத்தில் உதயமாய் இலங்கிடப் பண்ணும்;
சடமுலகப் பேயை வெல்லும்-நற்
சாதக முண்டாகத் தயைசெய் என்னுள்ள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 சிந்தை எனில் தாரும், தேவா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ஊக்கமுடன் ஜெபம் செய்ய,-தகா
நோக்க மெல்லாம் கெட்டு நொறுங்கியே நைய,
பேய்க்கண மோடுபோர் செய்ய, - நல்
ஆக்கம் எனில் தந்து ஏக்கம் தீர்ந்துய்ய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 சிந்தை எனில் தாரும், தேவா,
என்னை அபயமென் றுனக்குக்கை
அளித்தேன் பொற்பாதா.
ஜெப சிந்தை எனில் தாரும், தேவ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2026-07-30T21:41:21Z</dcterms:created>
  <dcterms:modified xsi:type="dcterms:W3CDTF">2026-07-30T21:41:21Z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