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I have made Thy Word my choice, 
My lasting heritage ; 
There shall my noblest powers rejoice, 
My warmest thoughts engag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'll read the histories of Thy love, 
And keep Thy laws in sight ; 
While through the promises I rove 
With ever fresh deligh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'Tis a broad land of wealth unknown, 
Where springs of life arise, 
Seeds of immortal bliss are sown, 
And hidden glory lie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 best relief that mourners have, 
It makes our sorrows blest ; 
Our fairest hope beyond the grave, 
And our eternal re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2026-07-09T11:02:29Z</dcterms:created>
  <dcterms:modified xsi:type="dcterms:W3CDTF">2026-07-09T11:02:29Z</dcterms:modified>
  <dc:title>Hymn : 260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