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ழகான கண்கள் என்னைக் கண்டதாலே
முடிந்ததென்று நினைத்த நான் உயிர் வாழ்கின்ற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ும் அறியாத என்னை நன்றாய் அறிந்து
தேடி வந்த நல்ல நேச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 எறியப்பட்ட என்னை வேண்டுமென்று சொல்லி
சேர்த்துக்கொண்ட நல்ல நேச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மில்லாத என்னை உம் காருண்யத்தாலே 
உயர்த்தி வைத்த நல்ல நேச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2026-09-14T08:37:27Z</dcterms:created>
  <dcterms:modified xsi:type="dcterms:W3CDTF">2026-09-14T08:37:27Z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