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ம் சுகசெல்வியே, விசாரமில்லாமல் வாழ்கிறவளே; நான்தான் என்னைத்தவிர ஒருவருமில்லை; நான் விதவையாவதில்லை, நான் சந்தான சேதத்தை அறிவதில்லையென்று உன் இருதயத்திலே சொல்லுகிறவளே, நான் சொல்லுகிறதைக் கே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ம் சுகசெல்வியே, விசாரமில்லாமல் வாழ்கிறவளே; நான்தான் என்னைத்தவிர ஒருவருமில்லை; நான் விதவையாவதில்லை, நான் சந்தான சேதத்தை அறிவதில்லையென்று உன் இருதயத்திலே சொல்லுகிறவளே, நான் சொல்லுகிறதைக் கே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ந்தான சேதமும் விதவையிருப்பும் ஆகிய இவ்விரண்டும் உனக்குச் சடிதியாக ஒரேநாளில் வரும்; உன் திரளான சூனியங்களினிமித்தமும், உன் வெகுவான ஸ்தம்பன வித்தைகளினிமித்தமும் அவைகள் பூரணமாய் உன்மேல் வர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ந்தான சேதமும் விதவையிருப்பும் ஆகிய இவ்விரண்டும் உனக்குச் சடிதியாக ஒரேநாளில் வரும்; உன் திரளான சூனியங்களினிமித்தமும், உன் வெகுவான ஸ்தம்பன வித்தைகளினிமித்தமும் அவைகள் பூரணமாய் உன்மேல் வ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ந்தான சேதமும் விதவையிருப்பும் ஆகிய இவ்விரண்டும் உனக்குச் சடிதியாக ஒரேநாளில் வரும்; உன் திரளான சூனியங்களினிமித்தமும், உன் வெகுவான ஸ்தம்பன வித்தைகளினிமித்தமும் அவைகள் பூரணமாய் உன்மேல் வர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ுன்மார்க்கத்திலே நீ திடநம்பிக்கையாயிருந்து: என்னைப் பார்க்கிறவர் ஒருவரும் இல்லையென்றாய். உன் ஞானமும் உன் அறிவுமே உன்னைக் கெடுத்தது; நான்தான், என்னைத்தவிர ஒருவருமில்லையென்று உன் இருதயத்தில் எண்ணின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ுன்மார்க்கத்திலே நீ திடநம்பிக்கையாயிருந்து: என்னைப் பார்க்கிறவர் ஒருவரும் இல்லையென்றாய். உன் ஞானமும் உன் அறிவுமே உன்னைக் கெடுத்தது; நான்தான், என்னைத்தவிர ஒருவருமில்லையென்று உன் இருதயத்தில் எண்ணின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ுன்மார்க்கத்திலே நீ திடநம்பிக்கையாயிருந்து: என்னைப் பார்க்கிறவர் ஒருவரும் இல்லையென்றாய். உன் ஞானமும் உன் அறிவுமே உன்னைக் கெடுத்தது; நான்தான், என்னைத்தவிர ஒருவருமில்லையென்று உன் இருதயத்தில் எண்ணினாய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தீங்கு உன்மேல் வரும், அது எங்கேயிருந்து உதித்ததென்று நீ அறியாய்; விக்கினம் உன்மேல் வரும், நீ அதை நிவிர்த்தியாக்கமாட்டாய்; நீ அறியாதபடிக்குச் சடிதியாய் உண்டாகும் பாழ்க்கடிப்பு உன்மேல் வர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 தீங்கு உன்மேல் வரும், அது எங்கேயிருந்து உதித்ததென்று நீ அறியாய்; விக்கினம் உன்மேல் வரும், நீ அதை நிவிர்த்தியாக்கமாட்டாய்; நீ அறியாதபடிக்குச் சடிதியாய் உண்டாகும் பாழ்க்கடிப்பு உன்மேல் வர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்தேயரின் குமாரத்தியே, நீ அந்தகாரத்துக்குள் பிரவேசித்து மவுனமாய் உட்காரு; இனி நீ ராஜ்யங்களின் நாயகியென்று அழைக்கப்படுவத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உன் சிறுவயதுமுதல் பிரயாசப்பட்டுப் பழகிவருகிற உன் ஸ்தம்பன வித்தைகளையும், உன் திரளான சூனியங்களையும் நீ அநுசரித்து நில்; அவைகளால் உனக்குப் பிரயோஜனம் உண்டோ, பலன் உண்டோ, பார்ப்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உன் சிறுவயதுமுதல் பிரயாசப்பட்டுப் பழகிவருகிற உன் ஸ்தம்பன வித்தைகளையும், உன் திரளான சூனியங்களையும் நீ அநுசரித்து நில்; அவைகளால் உனக்குப் பிரயோஜனம் உண்டோ, பலன் உண்டோ, பார்ப்ப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ிரளான யோசனைகளினால் நீ இளைத்துப்போனாய்; இப்பொழுதும் ஜோசியரும், நட்சத்திரம் பார்க்கிறவர்களும், அமாவாசி கணிக்கிறவர்களும் எழும்பி, உனக்கு நேரிடுகிறவைகளுக்கு உன்னை விலக்கி இரட்சிக்கட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ிரளான யோசனைகளினால் நீ இளைத்துப்போனாய்; இப்பொழுதும் ஜோசியரும், நட்சத்திரம் பார்க்கிறவர்களும், அமாவாசி கணிக்கிறவர்களும் எழும்பி, உனக்கு நேரிடுகிறவைகளுக்கு உன்னை விலக்கி இரட்சிக்கட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அவர்கள் தாளடியைப்போல இருப்பார்கள், நெருப்பு அவர்களைச் சுட்டெரிக்கும்; அவர்கள் தங்கள் பிராணனை அக்கினிஜுவாலையினின்று விடுவிப்பதில்லை; அது குளிர்காயத்தக்க தழலுமல்ல; எதிரே உட்காரத்தக்க அடுப்புமல்ல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ோ, அவர்கள் தாளடியைப்போல இருப்பார்கள், நெருப்பு அவர்களைச் சுட்டெரிக்கும்; அவர்கள் தங்கள் பிராணனை அக்கினிஜுவாலையினின்று விடுவிப்பதில்லை; அது குளிர்காயத்தக்க தழலுமல்ல; எதிரே உட்காரத்தக்க அடுப்புமல்ல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ிறுவயதுமுதல் நீ பிரயாசப்பட்டு எவர்களுடன் வியாபாரம்பண்ணினாயோ, அவர்களும் அப்படியே இருப்பார்கள், அவரவர் தங்கள் போக்கிலே போய் அலைவார்கள்; உன்னை இரட்சிப்பார் இ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ிறுவயதுமுதல் நீ பிரயாசப்பட்டு எவர்களுடன் வியாபாரம்பண்ணினாயோ, அவர்களும் அப்படியே இருப்பார்கள், அவரவர் தங்கள் போக்கிலே போய் அலைவார்கள்; உன்னை இரட்சிப்பார் இ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சிறுவயதுமுதல் நீ பிரயாசப்பட்டு எவர்களுடன் வியாபாரம்பண்ணினாயோ, அவர்களும் அப்படியே இருப்பார்கள், அவரவர் தங்கள் போக்கிலே போய் அலைவார்கள்; உன்னை இரட்சிப்பார் இ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குமாரத்தியாகிய கன்னிகையே, நீ இறங்கி மண்ணிலே உட்காரு; கல்தேயரின் குமாரத்தியே, தரையிலே உட்காரு; உனக்குச் சிங்காசனமில்லை; நீ செருக்குக்காரியும் சுகசெல்வியும் என்று இனி அழைக்கப்ப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்தேயரின் குமாரத்தியே, நீ அந்தகாரத்துக்குள் பிரவேசித்து மவுனமாய் உட்காரு; இனி நீ ராஜ்யங்களின் நாயகியென்று அழைக்கப்படுவத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பிலோன் குமாரத்தியாகிய கன்னிகையே, நீ இறங்கி மண்ணிலே உட்காரு; கல்தேயரின் குமாரத்தியே, தரையிலே உட்காரு; உனக்குச் சிங்காசனமில்லை; நீ செருக்குக்காரியும் சுகசெல்வியும் என்று இனி அழைக்கப்படுவ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ந்திரத்தை எடுத்து மாவரை; உன் முக்காட்டை நீக்கிவிடு; வெறுங்காலும் அம்மணத்தொடையுமாய் ஆறுகளைக் கடந்துபோ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ந்திரத்தை எடுத்து மாவரை; உன் முக்காட்டை நீக்கிவிடு; வெறுங்காலும் அம்மணத்தொடையுமாய் ஆறுகளைக் கடந்துபோ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ந்திரத்தை எடுத்து மாவரை; உன் முக்காட்டை நீக்கிவிடு; வெறுங்காலும் அம்மணத்தொடையுமாய் ஆறுகளைக் கடந்துபோ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நிர்வாணம் வெளிப்படும்; உன் இலச்சை காணப்படும்; நான் ஒருவனையும் பாராமல் நீதியைச் சரிக்கட்ட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நிர்வாணம் வெளிப்படும்; உன் இலச்சை காணப்படும்; நான் ஒருவனையும் பாராமல் நீதியைச் சரிக்கட்ட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மீட்பருடைய நாமம் இஸ்ரவேலின் பரிசுத்தராகிய சேனைகளுடைய கர்த்தர் என்ப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மீட்பருடைய நாமம் இஸ்ரவேலின் பரிசுத்தராகிய சேனைகளுடைய கர்த்தர் என்ப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ஜனத்தின்மேல் கடுங்கோபமடைந்து, என் சுதந்தரத்தைப் பரிசுத்தக் குலைச்சலாக்கி, அவர்களை உன் கையில் ஒப்புக்கொடுத்தேன்; நீ அவர்கள்மேல் இரக்கம்வையாமல், முதிர்வயதுள்ளவர்களின்மேல் உன் நுகத்தை மகா பாரமாக்க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ஜனத்தின்மேல் கடுங்கோபமடைந்து, என் சுதந்தரத்தைப் பரிசுத்தக் குலைச்சலாக்கி, அவர்களை உன் கையில் ஒப்புக்கொடுத்தேன்; நீ அவர்கள்மேல் இரக்கம்வையாமல், முதிர்வயதுள்ளவர்களின்மேல் உன் நுகத்தை மகா பாரமாக்க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 ஜனத்தின்மேல் கடுங்கோபமடைந்து, என் சுதந்தரத்தைப் பரிசுத்தக் குலைச்சலாக்கி, அவர்களை உன் கையில் ஒப்புக்கொடுத்தேன்; நீ அவர்கள்மேல் இரக்கம்வையாமல், முதிர்வயதுள்ளவர்களின்மேல் உன் நுகத்தை மகா பாரமாக்க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றென்றைக்கும் நாயகியாயிருப்பேனென்று சொல்லி, இந்தக்காரியங்களை இதுவரைக்கும் உன் மனதிலே வையாமலும், அதின் முடிவை நினையாமலும் போன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றென்றைக்கும் நாயகியாயிருப்பேனென்று சொல்லி, இந்தக்காரியங்களை இதுவரைக்கும் உன் மனதிலே வையாமலும், அதின் முடிவை நினையாமலும் போன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ம் சுகசெல்வியே, விசாரமில்லாமல் வாழ்கிறவளே; நான்தான் என்னைத்தவிர ஒருவருமில்லை; நான் விதவையாவதில்லை, நான் சந்தான சேதத்தை அறிவதில்லையென்று உன் இருதயத்திலே சொல்லுகிறவளே, நான் சொல்லுகிறதைக் கே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আমিই একমাত্র গুরুত্বপূর্ণ মহিলা| আর কেউই আমার মতো গুরুত্বপূর্ণ নয়| আমি কখনও বিধ্বা হব না|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্বদা ছেলে মেয়ে থাকব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 দুটি ঘটনা তোমার জীবনে ঘটবে| প্রথমতঃ তুমি তোমার ছেলেমেয়েদের হারাবে| তুমি হারাব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মীকেও| হ্যাঁ, এসবই তোমার জীবনে সত্যি সত্যিই ঘটবে| তোমার যাদুবিদ্য়া, তোমার কলাকৌশল তোমাকে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ুমি বাজে কাজ করেও নিজেকে নিরাপদ মনে কর| তুমি নিজে নিজে মনে কর, ‘আমার অপকর্ম কেউ দেখতে পায় ন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মনে কর তোমার বিচক্ষণতা ও জ্ঞান তোমাকে বাঁচাবে| তুমি মনে মনে ভাব, ‘আমিই অনন্যা| কেউ আম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রুত্বপূর্ণ নয়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কিন্তু বিপদ তোমার কাছে আসবে| তুমি জান না কখন এটা ঘটবে| কিন্তু বিপর্য়য আসছে| এই সঙ্কট বন্ধ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কিছুই করতে পারবে না| তুমি এত তাড়াতাড়ি ধ্বংস হবে যে তুমি বুঝতেও পারবে না কি ঘট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তাই বাবিল, যেখানেই বসে থাকো, শান্ত হও| কল্দীযদের কন্যা, অন্ধকারে আশ্রয় নাও| কেন? কারণ তোমাকে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ুমি সারাজীবন কঠোর পরিশ্রম করে যাদুবিদ্য়া আর ছলাকলা শিখলে| তাই ছলাকলা আর যাদুবিদ্য়া শুরু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তো এই কৌশল তোমাকে সাহায্য করবে| তুমি হয়তো কাউকে ভয়চকিত কর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ার অনেক উপদেষ্টা রয়েছে| তাদের অনেক উপদেশে তুমি কি ক্লান্ত? তোমার জ্যোতিষিরা যারা নক্ষ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ে তারা আসুক এবং তোমাকে সাহায্য করুক| প্রতি মাসে তারা তোমাকে বলুক তোমার কি ঘট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কিন্তু সেই লোকরা নিজেদের বাঁচাতেই সক্ষম হবে না| খড়ের মতো তারা পুড়বে| তারা এত দ্রুত পুড়ে য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 রুটি বানানোর জন্য কোন কযলা পড়ে থাকবে না| পোড়ানোর জন্য কোন আগুন পড়ে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ে সব ব্যাপারের জন্য তুমি এত কঠিন পরিশ্রম করলে তার প্রতিটি বিষয়ে এটি ঘটবে| যে সব লোক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তোমার য়ৌবনকাল থেকে ব্যবসা করেছ, তারাও তোমাদের ত্যাগ করে যাবে| প্রত্যেকেই চলে যাবে তার নিজের প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ে এবং তোমাকে রক্ষা করার জন্য কেউ থাক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পড়ে যাও আবর্জনায এবং সেখানেই বসে পড়! কল্দীযদের (বাবিলের অপর নাম) কুমারী কন্যা| কন্যা বসে প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রাজ্যগুলির রাণী’ বলে ডাকা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টিতে| তুমি এখন আর শাসক নও! লোকরা তোমাকে কোমলা ক্ষীণকাযা যুবতী মহিলা বলে মনে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খন তোমাকে কঠিন পরিশ্রম করতে হবে| য়াঁতাকলে খাদ্যশস্য থেকে তোমাকে আটা বানাতে হবে| তোমার আব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িয়ে দাও, খুলে ফেল তোমার শৌখিন পোশাক| তোমাকে তোমার দেশ ছাড়তে হবে| তোমার পা দেখতে না পা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়ন্ত তুমি তোমার ঘাঘরা তোল এবং নদী পার হয়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ুরুষেরা তোমার গোপন অঙ্গ দেখবে, তোমাকে ব্যবহার করবে য়ৌনকর্মে| বাজে কাজ করার জন্য মূল্য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ধ্য করবে তোমাকে, কেউ তোমাকে সাহায্য করতে আস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আমার লোকরা বলে, ‘ঈশ্বর আমাদের রক্ষা করেন| তাঁর নাম হল: প্রভু সর্বশক্তিমান,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তম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আমি আমার লোকদের ওপর রুদ্ধ ছিলাম| ঐ লোকরা আমার সম্পত্তি| কিন্তু আমি তাদের ওপর রুদ্ধ ছিলাম,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াদের অসম্মান করেছি| আমি তাদের তোমার হাতে তুলে দিয়েছিলাম| তুমি তাদের শাস্তি দিয়েছ| কিন্তু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্ষমা প্রদর্শন করোনি- বৃদ্ধকেও তুমি কঠিন পরিশ্রম করতে বাধ্য কর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ুমি বললে, ‘আমি চির কাল থাকব| চির কাল আমিই থাকব মহারাণী|’ সেই সব লোকের ওপর তুমি যে অপকর্ম করেছ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ও তুমি লক্ষ্য করনি| কি ঘটবে সে সম্পর্কেও ভাব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ই, এখন, ‘হে বিলাসলালিত রমণী’ আমার কথা শোন! তুমি নিজেকে নিরাপদ ভেবে নিজের সঙ্গে কথা বলে চলেছ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2026-08-01T12:09:02Z</dcterms:created>
  <dcterms:modified xsi:type="dcterms:W3CDTF">2026-08-01T12:09:02Z</dcterms:modified>
  <dc:title>ஏசாயா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